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Bebas Neue"/>
      <p:regular r:id="rId41"/>
    </p:embeddedFont>
    <p:embeddedFont>
      <p:font typeface="Barlow"/>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1155EB-5E32-4802-8364-8199DBF56384}">
  <a:tblStyle styleId="{5C1155EB-5E32-4802-8364-8199DBF5638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Barlow-regular.fntdata"/><Relationship Id="rId41" Type="http://schemas.openxmlformats.org/officeDocument/2006/relationships/font" Target="fonts/BebasNeue-regular.fntdata"/><Relationship Id="rId22" Type="http://schemas.openxmlformats.org/officeDocument/2006/relationships/slide" Target="slides/slide17.xml"/><Relationship Id="rId44" Type="http://schemas.openxmlformats.org/officeDocument/2006/relationships/font" Target="fonts/Barlow-italic.fntdata"/><Relationship Id="rId21" Type="http://schemas.openxmlformats.org/officeDocument/2006/relationships/slide" Target="slides/slide16.xml"/><Relationship Id="rId43" Type="http://schemas.openxmlformats.org/officeDocument/2006/relationships/font" Target="fonts/Barlow-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Barlow-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ee071e9f6_8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ee071e9f6_8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72ae9963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72ae9963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b2f7e70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b2f7e70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715aafd0c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715aafd0c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72119499a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72119499a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72119499a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72119499a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72119499a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72119499a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72ae9963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72ae9963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724683a7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724683a7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72ae99634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72ae9963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d95d3feaf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6d95d3feaf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72ae99634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72ae9963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72ae99634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72ae99634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72ae99634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72ae99634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7177456f3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7177456f3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7177456f3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7177456f3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7177456f3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7177456f3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724683a75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724683a75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724683a7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724683a7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724683a75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724683a75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745a69e8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745a69e8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6d95d3feaf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6d95d3feaf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724683a7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724683a7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b2f7e70e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b2f7e70e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d95d3fea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6d95d3fea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6d95d3feaf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6d95d3feaf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6d95d3feaf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6d95d3feaf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b2f7e70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b2f7e70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6f824e32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6f824e32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6d98190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6d98190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1407" l="0" r="0" t="21413"/>
          <a:stretch/>
        </p:blipFill>
        <p:spPr>
          <a:xfrm flipH="1">
            <a:off x="25" y="1658775"/>
            <a:ext cx="9144003" cy="3484726"/>
          </a:xfrm>
          <a:prstGeom prst="rect">
            <a:avLst/>
          </a:prstGeom>
          <a:noFill/>
          <a:ln>
            <a:noFill/>
          </a:ln>
        </p:spPr>
      </p:pic>
      <p:sp>
        <p:nvSpPr>
          <p:cNvPr id="10" name="Google Shape;10;p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3">
            <a:alphaModFix/>
          </a:blip>
          <a:srcRect b="483" l="2429" r="0" t="4639"/>
          <a:stretch/>
        </p:blipFill>
        <p:spPr>
          <a:xfrm>
            <a:off x="25" y="0"/>
            <a:ext cx="9144003" cy="4126125"/>
          </a:xfrm>
          <a:prstGeom prst="rect">
            <a:avLst/>
          </a:prstGeom>
          <a:noFill/>
          <a:ln>
            <a:noFill/>
          </a:ln>
        </p:spPr>
      </p:pic>
      <p:sp>
        <p:nvSpPr>
          <p:cNvPr id="12" name="Google Shape;12;p2"/>
          <p:cNvSpPr/>
          <p:nvPr/>
        </p:nvSpPr>
        <p:spPr>
          <a:xfrm>
            <a:off x="88" y="1"/>
            <a:ext cx="9143833" cy="3780438"/>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44200" y="214875"/>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a:off x="791300" y="526008"/>
            <a:ext cx="6927000" cy="16482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rgbClr val="191919"/>
              </a:buClr>
              <a:buSzPts val="5200"/>
              <a:buNone/>
              <a:defRPr sz="5500">
                <a:solidFill>
                  <a:srgbClr val="191919"/>
                </a:solidFill>
                <a:latin typeface="Montserrat"/>
                <a:ea typeface="Montserrat"/>
                <a:cs typeface="Montserrat"/>
                <a:sym typeface="Montserrat"/>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791300" y="2174208"/>
            <a:ext cx="4359000" cy="33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Barlow"/>
                <a:ea typeface="Barlow"/>
                <a:cs typeface="Barlow"/>
                <a:sym typeface="Barlow"/>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pic>
        <p:nvPicPr>
          <p:cNvPr id="66" name="Google Shape;66;p11"/>
          <p:cNvPicPr preferRelativeResize="0"/>
          <p:nvPr/>
        </p:nvPicPr>
        <p:blipFill rotWithShape="1">
          <a:blip r:embed="rId2">
            <a:alphaModFix/>
          </a:blip>
          <a:srcRect b="484" l="2429" r="0" t="34100"/>
          <a:stretch/>
        </p:blipFill>
        <p:spPr>
          <a:xfrm rot="10800000">
            <a:off x="-7247" y="2305671"/>
            <a:ext cx="9143997" cy="2844901"/>
          </a:xfrm>
          <a:prstGeom prst="rect">
            <a:avLst/>
          </a:prstGeom>
          <a:noFill/>
          <a:ln>
            <a:noFill/>
          </a:ln>
        </p:spPr>
      </p:pic>
      <p:sp>
        <p:nvSpPr>
          <p:cNvPr id="67" name="Google Shape;67;p11"/>
          <p:cNvSpPr/>
          <p:nvPr/>
        </p:nvSpPr>
        <p:spPr>
          <a:xfrm rot="10800000">
            <a:off x="-56" y="3111853"/>
            <a:ext cx="9155481" cy="2044505"/>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700600" y="3947625"/>
            <a:ext cx="7728300" cy="66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 name="Google Shape;69;p11"/>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pic>
        <p:nvPicPr>
          <p:cNvPr id="71" name="Google Shape;71;p12"/>
          <p:cNvPicPr preferRelativeResize="0"/>
          <p:nvPr/>
        </p:nvPicPr>
        <p:blipFill rotWithShape="1">
          <a:blip r:embed="rId2">
            <a:alphaModFix/>
          </a:blip>
          <a:srcRect b="22059" l="0" r="0" t="10189"/>
          <a:stretch/>
        </p:blipFill>
        <p:spPr>
          <a:xfrm flipH="1">
            <a:off x="24" y="1658775"/>
            <a:ext cx="9144004" cy="3484725"/>
          </a:xfrm>
          <a:prstGeom prst="rect">
            <a:avLst/>
          </a:prstGeom>
          <a:noFill/>
          <a:ln>
            <a:noFill/>
          </a:ln>
        </p:spPr>
      </p:pic>
      <p:pic>
        <p:nvPicPr>
          <p:cNvPr id="72" name="Google Shape;72;p12"/>
          <p:cNvPicPr preferRelativeResize="0"/>
          <p:nvPr/>
        </p:nvPicPr>
        <p:blipFill rotWithShape="1">
          <a:blip r:embed="rId3">
            <a:alphaModFix/>
          </a:blip>
          <a:srcRect b="483" l="2429" r="0" t="4639"/>
          <a:stretch/>
        </p:blipFill>
        <p:spPr>
          <a:xfrm>
            <a:off x="0" y="0"/>
            <a:ext cx="9144003" cy="4372325"/>
          </a:xfrm>
          <a:prstGeom prst="rect">
            <a:avLst/>
          </a:prstGeom>
          <a:noFill/>
          <a:ln>
            <a:noFill/>
          </a:ln>
        </p:spPr>
      </p:pic>
      <p:sp>
        <p:nvSpPr>
          <p:cNvPr id="73" name="Google Shape;73;p12"/>
          <p:cNvSpPr/>
          <p:nvPr/>
        </p:nvSpPr>
        <p:spPr>
          <a:xfrm>
            <a:off x="62" y="0"/>
            <a:ext cx="9143833" cy="3827747"/>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txBox="1"/>
          <p:nvPr>
            <p:ph hasCustomPrompt="1" type="title"/>
          </p:nvPr>
        </p:nvSpPr>
        <p:spPr>
          <a:xfrm>
            <a:off x="2880825" y="881475"/>
            <a:ext cx="4658100" cy="1238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6" name="Google Shape;76;p12"/>
          <p:cNvSpPr txBox="1"/>
          <p:nvPr>
            <p:ph idx="1" type="subTitle"/>
          </p:nvPr>
        </p:nvSpPr>
        <p:spPr>
          <a:xfrm>
            <a:off x="2880825" y="2120300"/>
            <a:ext cx="4658100" cy="354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 name="Shape 78"/>
        <p:cNvGrpSpPr/>
        <p:nvPr/>
      </p:nvGrpSpPr>
      <p:grpSpPr>
        <a:xfrm>
          <a:off x="0" y="0"/>
          <a:ext cx="0" cy="0"/>
          <a:chOff x="0" y="0"/>
          <a:chExt cx="0" cy="0"/>
        </a:xfrm>
      </p:grpSpPr>
      <p:sp>
        <p:nvSpPr>
          <p:cNvPr id="79" name="Google Shape;79;p14"/>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type="title"/>
          </p:nvPr>
        </p:nvSpPr>
        <p:spPr>
          <a:xfrm>
            <a:off x="1668625" y="1836075"/>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4"/>
          <p:cNvSpPr txBox="1"/>
          <p:nvPr>
            <p:ph hasCustomPrompt="1" idx="2" type="title"/>
          </p:nvPr>
        </p:nvSpPr>
        <p:spPr>
          <a:xfrm>
            <a:off x="788576" y="1836075"/>
            <a:ext cx="802800" cy="90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4"/>
          <p:cNvSpPr txBox="1"/>
          <p:nvPr>
            <p:ph idx="1" type="subTitle"/>
          </p:nvPr>
        </p:nvSpPr>
        <p:spPr>
          <a:xfrm>
            <a:off x="1668625" y="2186951"/>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4"/>
          <p:cNvSpPr txBox="1"/>
          <p:nvPr>
            <p:ph idx="3" type="title"/>
          </p:nvPr>
        </p:nvSpPr>
        <p:spPr>
          <a:xfrm>
            <a:off x="5419225" y="1836075"/>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4"/>
          <p:cNvSpPr txBox="1"/>
          <p:nvPr>
            <p:ph hasCustomPrompt="1" idx="4" type="title"/>
          </p:nvPr>
        </p:nvSpPr>
        <p:spPr>
          <a:xfrm>
            <a:off x="4540875" y="1836075"/>
            <a:ext cx="802800" cy="901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4"/>
          <p:cNvSpPr txBox="1"/>
          <p:nvPr>
            <p:ph idx="5" type="subTitle"/>
          </p:nvPr>
        </p:nvSpPr>
        <p:spPr>
          <a:xfrm>
            <a:off x="5419225" y="2186950"/>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4"/>
          <p:cNvSpPr txBox="1"/>
          <p:nvPr>
            <p:ph idx="6" type="title"/>
          </p:nvPr>
        </p:nvSpPr>
        <p:spPr>
          <a:xfrm>
            <a:off x="1668625" y="3473056"/>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4"/>
          <p:cNvSpPr txBox="1"/>
          <p:nvPr>
            <p:ph hasCustomPrompt="1" idx="7" type="title"/>
          </p:nvPr>
        </p:nvSpPr>
        <p:spPr>
          <a:xfrm>
            <a:off x="790387" y="3469975"/>
            <a:ext cx="802800" cy="90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4"/>
          <p:cNvSpPr txBox="1"/>
          <p:nvPr>
            <p:ph idx="8" type="subTitle"/>
          </p:nvPr>
        </p:nvSpPr>
        <p:spPr>
          <a:xfrm>
            <a:off x="1668625" y="3827850"/>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4"/>
          <p:cNvSpPr txBox="1"/>
          <p:nvPr>
            <p:ph idx="9" type="title"/>
          </p:nvPr>
        </p:nvSpPr>
        <p:spPr>
          <a:xfrm>
            <a:off x="5419225" y="3473075"/>
            <a:ext cx="28626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4"/>
          <p:cNvSpPr txBox="1"/>
          <p:nvPr>
            <p:ph hasCustomPrompt="1" idx="13" type="title"/>
          </p:nvPr>
        </p:nvSpPr>
        <p:spPr>
          <a:xfrm>
            <a:off x="4540875" y="3469975"/>
            <a:ext cx="802800" cy="905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4"/>
          <p:cNvSpPr txBox="1"/>
          <p:nvPr>
            <p:ph idx="14" type="subTitle"/>
          </p:nvPr>
        </p:nvSpPr>
        <p:spPr>
          <a:xfrm>
            <a:off x="5419225" y="3827847"/>
            <a:ext cx="2862600" cy="55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4"/>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3" name="Shape 93"/>
        <p:cNvGrpSpPr/>
        <p:nvPr/>
      </p:nvGrpSpPr>
      <p:grpSpPr>
        <a:xfrm>
          <a:off x="0" y="0"/>
          <a:ext cx="0" cy="0"/>
          <a:chOff x="0" y="0"/>
          <a:chExt cx="0" cy="0"/>
        </a:xfrm>
      </p:grpSpPr>
      <p:pic>
        <p:nvPicPr>
          <p:cNvPr id="94" name="Google Shape;94;p15"/>
          <p:cNvPicPr preferRelativeResize="0"/>
          <p:nvPr/>
        </p:nvPicPr>
        <p:blipFill rotWithShape="1">
          <a:blip r:embed="rId2">
            <a:alphaModFix/>
          </a:blip>
          <a:srcRect b="0" l="54031" r="-10888" t="0"/>
          <a:stretch/>
        </p:blipFill>
        <p:spPr>
          <a:xfrm flipH="1">
            <a:off x="4766901" y="-19300"/>
            <a:ext cx="4397624" cy="5162800"/>
          </a:xfrm>
          <a:prstGeom prst="rect">
            <a:avLst/>
          </a:prstGeom>
          <a:noFill/>
          <a:ln>
            <a:noFill/>
          </a:ln>
        </p:spPr>
      </p:pic>
      <p:pic>
        <p:nvPicPr>
          <p:cNvPr id="95" name="Google Shape;95;p15"/>
          <p:cNvPicPr preferRelativeResize="0"/>
          <p:nvPr/>
        </p:nvPicPr>
        <p:blipFill rotWithShape="1">
          <a:blip r:embed="rId3">
            <a:alphaModFix/>
          </a:blip>
          <a:srcRect b="-6827" l="3877" r="134" t="-10681"/>
          <a:stretch/>
        </p:blipFill>
        <p:spPr>
          <a:xfrm rot="-5400000">
            <a:off x="1621375" y="-1671124"/>
            <a:ext cx="5157724" cy="8457325"/>
          </a:xfrm>
          <a:prstGeom prst="rect">
            <a:avLst/>
          </a:prstGeom>
          <a:noFill/>
          <a:ln>
            <a:noFill/>
          </a:ln>
        </p:spPr>
      </p:pic>
      <p:sp>
        <p:nvSpPr>
          <p:cNvPr id="96" name="Google Shape;96;p15"/>
          <p:cNvSpPr/>
          <p:nvPr/>
        </p:nvSpPr>
        <p:spPr>
          <a:xfrm rot="-5400000">
            <a:off x="1106126" y="-1155749"/>
            <a:ext cx="5171799" cy="7440900"/>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txBox="1"/>
          <p:nvPr>
            <p:ph type="title"/>
          </p:nvPr>
        </p:nvSpPr>
        <p:spPr>
          <a:xfrm>
            <a:off x="791300" y="3221088"/>
            <a:ext cx="4451700" cy="475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5"/>
          <p:cNvSpPr txBox="1"/>
          <p:nvPr>
            <p:ph idx="1" type="subTitle"/>
          </p:nvPr>
        </p:nvSpPr>
        <p:spPr>
          <a:xfrm>
            <a:off x="791300" y="1440288"/>
            <a:ext cx="4451700" cy="1780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0" name="Shape 100"/>
        <p:cNvGrpSpPr/>
        <p:nvPr/>
      </p:nvGrpSpPr>
      <p:grpSpPr>
        <a:xfrm>
          <a:off x="0" y="0"/>
          <a:ext cx="0" cy="0"/>
          <a:chOff x="0" y="0"/>
          <a:chExt cx="0" cy="0"/>
        </a:xfrm>
      </p:grpSpPr>
      <p:sp>
        <p:nvSpPr>
          <p:cNvPr id="101" name="Google Shape;101;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2" name="Google Shape;102;p16"/>
          <p:cNvPicPr preferRelativeResize="0"/>
          <p:nvPr/>
        </p:nvPicPr>
        <p:blipFill rotWithShape="1">
          <a:blip r:embed="rId2">
            <a:alphaModFix/>
          </a:blip>
          <a:srcRect b="0" l="1163" r="1075" t="0"/>
          <a:stretch/>
        </p:blipFill>
        <p:spPr>
          <a:xfrm rot="5400000">
            <a:off x="-3558190" y="-1351871"/>
            <a:ext cx="5228749" cy="3208091"/>
          </a:xfrm>
          <a:prstGeom prst="rect">
            <a:avLst/>
          </a:prstGeom>
          <a:noFill/>
          <a:ln>
            <a:noFill/>
          </a:ln>
        </p:spPr>
      </p:pic>
      <p:sp>
        <p:nvSpPr>
          <p:cNvPr id="103" name="Google Shape;103;p16"/>
          <p:cNvSpPr/>
          <p:nvPr/>
        </p:nvSpPr>
        <p:spPr>
          <a:xfrm rot="5400000">
            <a:off x="-3864362" y="-1482013"/>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05" name="Shape 105"/>
        <p:cNvGrpSpPr/>
        <p:nvPr/>
      </p:nvGrpSpPr>
      <p:grpSpPr>
        <a:xfrm>
          <a:off x="0" y="0"/>
          <a:ext cx="0" cy="0"/>
          <a:chOff x="0" y="0"/>
          <a:chExt cx="0" cy="0"/>
        </a:xfrm>
      </p:grpSpPr>
      <p:sp>
        <p:nvSpPr>
          <p:cNvPr id="106" name="Google Shape;106;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07" name="Google Shape;107;p17"/>
          <p:cNvPicPr preferRelativeResize="0"/>
          <p:nvPr/>
        </p:nvPicPr>
        <p:blipFill rotWithShape="1">
          <a:blip r:embed="rId2">
            <a:alphaModFix/>
          </a:blip>
          <a:srcRect b="0" l="1163" r="1075" t="0"/>
          <a:stretch/>
        </p:blipFill>
        <p:spPr>
          <a:xfrm flipH="1" rot="-5400000">
            <a:off x="7511996" y="940729"/>
            <a:ext cx="5228749" cy="3208091"/>
          </a:xfrm>
          <a:prstGeom prst="rect">
            <a:avLst/>
          </a:prstGeom>
          <a:noFill/>
          <a:ln>
            <a:noFill/>
          </a:ln>
        </p:spPr>
      </p:pic>
      <p:sp>
        <p:nvSpPr>
          <p:cNvPr id="108" name="Google Shape;108;p17"/>
          <p:cNvSpPr/>
          <p:nvPr/>
        </p:nvSpPr>
        <p:spPr>
          <a:xfrm flipH="1" rot="-5400000">
            <a:off x="7824994" y="8105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10" name="Shape 110"/>
        <p:cNvGrpSpPr/>
        <p:nvPr/>
      </p:nvGrpSpPr>
      <p:grpSpPr>
        <a:xfrm>
          <a:off x="0" y="0"/>
          <a:ext cx="0" cy="0"/>
          <a:chOff x="0" y="0"/>
          <a:chExt cx="0" cy="0"/>
        </a:xfrm>
      </p:grpSpPr>
      <p:sp>
        <p:nvSpPr>
          <p:cNvPr id="111" name="Google Shape;111;p18"/>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720000" y="1212525"/>
            <a:ext cx="7704000" cy="339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3" name="Google Shape;113;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
    <p:spTree>
      <p:nvGrpSpPr>
        <p:cNvPr id="114" name="Shape 114"/>
        <p:cNvGrpSpPr/>
        <p:nvPr/>
      </p:nvGrpSpPr>
      <p:grpSpPr>
        <a:xfrm>
          <a:off x="0" y="0"/>
          <a:ext cx="0" cy="0"/>
          <a:chOff x="0" y="0"/>
          <a:chExt cx="0" cy="0"/>
        </a:xfrm>
      </p:grpSpPr>
      <p:sp>
        <p:nvSpPr>
          <p:cNvPr id="115" name="Google Shape;115;p1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idx="1" type="subTitle"/>
          </p:nvPr>
        </p:nvSpPr>
        <p:spPr>
          <a:xfrm>
            <a:off x="720000" y="1017725"/>
            <a:ext cx="3810900" cy="359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17" name="Google Shape;117;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19"/>
          <p:cNvSpPr txBox="1"/>
          <p:nvPr>
            <p:ph idx="2" type="subTitle"/>
          </p:nvPr>
        </p:nvSpPr>
        <p:spPr>
          <a:xfrm>
            <a:off x="4617775" y="1017725"/>
            <a:ext cx="3810900" cy="359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2_1">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2">
            <a:alphaModFix/>
          </a:blip>
          <a:srcRect b="0" l="1163" r="1075" t="0"/>
          <a:stretch/>
        </p:blipFill>
        <p:spPr>
          <a:xfrm flipH="1" rot="-5400000">
            <a:off x="6366921" y="1010329"/>
            <a:ext cx="5228749" cy="3208091"/>
          </a:xfrm>
          <a:prstGeom prst="rect">
            <a:avLst/>
          </a:prstGeom>
          <a:noFill/>
          <a:ln>
            <a:noFill/>
          </a:ln>
        </p:spPr>
      </p:pic>
      <p:sp>
        <p:nvSpPr>
          <p:cNvPr id="121" name="Google Shape;121;p20"/>
          <p:cNvSpPr/>
          <p:nvPr/>
        </p:nvSpPr>
        <p:spPr>
          <a:xfrm flipH="1" rot="-5400000">
            <a:off x="66799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ph idx="1" type="subTitle"/>
          </p:nvPr>
        </p:nvSpPr>
        <p:spPr>
          <a:xfrm>
            <a:off x="720000" y="1017725"/>
            <a:ext cx="6625800" cy="35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24" name="Google Shape;124;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606" l="2429" r="0" t="0"/>
          <a:stretch/>
        </p:blipFill>
        <p:spPr>
          <a:xfrm flipH="1" rot="5400000">
            <a:off x="2697238" y="727215"/>
            <a:ext cx="5143398" cy="3689322"/>
          </a:xfrm>
          <a:prstGeom prst="rect">
            <a:avLst/>
          </a:prstGeom>
          <a:noFill/>
          <a:ln>
            <a:noFill/>
          </a:ln>
        </p:spPr>
      </p:pic>
      <p:sp>
        <p:nvSpPr>
          <p:cNvPr id="18" name="Google Shape;18;p3"/>
          <p:cNvSpPr/>
          <p:nvPr/>
        </p:nvSpPr>
        <p:spPr>
          <a:xfrm flipH="1" rot="5400000">
            <a:off x="3792078" y="-208397"/>
            <a:ext cx="5143574" cy="5560270"/>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5362591" y="2388113"/>
            <a:ext cx="3066300" cy="650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5362551" y="1611738"/>
            <a:ext cx="3066300" cy="77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5362591" y="3038813"/>
            <a:ext cx="3066300" cy="493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2">
            <a:alphaModFix/>
          </a:blip>
          <a:srcRect b="0" l="1163" r="1075" t="0"/>
          <a:stretch/>
        </p:blipFill>
        <p:spPr>
          <a:xfrm rot="5400000">
            <a:off x="-3100990" y="1010329"/>
            <a:ext cx="5228749" cy="3208091"/>
          </a:xfrm>
          <a:prstGeom prst="rect">
            <a:avLst/>
          </a:prstGeom>
          <a:noFill/>
          <a:ln>
            <a:noFill/>
          </a:ln>
        </p:spPr>
      </p:pic>
      <p:sp>
        <p:nvSpPr>
          <p:cNvPr id="127" name="Google Shape;127;p21"/>
          <p:cNvSpPr/>
          <p:nvPr/>
        </p:nvSpPr>
        <p:spPr>
          <a:xfrm rot="5400000">
            <a:off x="-3407162" y="880187"/>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1"/>
          <p:cNvPicPr preferRelativeResize="0"/>
          <p:nvPr/>
        </p:nvPicPr>
        <p:blipFill rotWithShape="1">
          <a:blip r:embed="rId2">
            <a:alphaModFix/>
          </a:blip>
          <a:srcRect b="0" l="1163" r="1075" t="0"/>
          <a:stretch/>
        </p:blipFill>
        <p:spPr>
          <a:xfrm rot="-5400000">
            <a:off x="6595521" y="1006941"/>
            <a:ext cx="5228749" cy="3208091"/>
          </a:xfrm>
          <a:prstGeom prst="rect">
            <a:avLst/>
          </a:prstGeom>
          <a:noFill/>
          <a:ln>
            <a:noFill/>
          </a:ln>
        </p:spPr>
      </p:pic>
      <p:sp>
        <p:nvSpPr>
          <p:cNvPr id="129" name="Google Shape;129;p21"/>
          <p:cNvSpPr/>
          <p:nvPr/>
        </p:nvSpPr>
        <p:spPr>
          <a:xfrm rot="-5400000">
            <a:off x="6908519" y="883575"/>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idx="1" type="subTitle"/>
          </p:nvPr>
        </p:nvSpPr>
        <p:spPr>
          <a:xfrm>
            <a:off x="4973837" y="2499152"/>
            <a:ext cx="2637600" cy="925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21"/>
          <p:cNvSpPr txBox="1"/>
          <p:nvPr>
            <p:ph type="title"/>
          </p:nvPr>
        </p:nvSpPr>
        <p:spPr>
          <a:xfrm>
            <a:off x="4973837" y="2094700"/>
            <a:ext cx="2637600" cy="404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
    <p:spTree>
      <p:nvGrpSpPr>
        <p:cNvPr id="133" name="Shape 133"/>
        <p:cNvGrpSpPr/>
        <p:nvPr/>
      </p:nvGrpSpPr>
      <p:grpSpPr>
        <a:xfrm>
          <a:off x="0" y="0"/>
          <a:ext cx="0" cy="0"/>
          <a:chOff x="0" y="0"/>
          <a:chExt cx="0" cy="0"/>
        </a:xfrm>
      </p:grpSpPr>
      <p:sp>
        <p:nvSpPr>
          <p:cNvPr id="134" name="Google Shape;134;p2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txBox="1"/>
          <p:nvPr>
            <p:ph idx="1" type="subTitle"/>
          </p:nvPr>
        </p:nvSpPr>
        <p:spPr>
          <a:xfrm>
            <a:off x="865800" y="1450625"/>
            <a:ext cx="7167900" cy="3158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000000"/>
              </a:buClr>
              <a:buSzPts val="1400"/>
              <a:buFont typeface="Arial"/>
              <a:buAutoNum type="arabicPeriod"/>
              <a:defRPr/>
            </a:lvl1pPr>
            <a:lvl2pPr lvl="1" rtl="0" algn="ctr">
              <a:lnSpc>
                <a:spcPct val="100000"/>
              </a:lnSpc>
              <a:spcBef>
                <a:spcPts val="0"/>
              </a:spcBef>
              <a:spcAft>
                <a:spcPts val="0"/>
              </a:spcAft>
              <a:buClr>
                <a:srgbClr val="000000"/>
              </a:buClr>
              <a:buSzPts val="1400"/>
              <a:buFont typeface="Arial"/>
              <a:buAutoNum type="alphaLcPeriod"/>
              <a:defRPr/>
            </a:lvl2pPr>
            <a:lvl3pPr lvl="2" rtl="0" algn="ctr">
              <a:lnSpc>
                <a:spcPct val="100000"/>
              </a:lnSpc>
              <a:spcBef>
                <a:spcPts val="0"/>
              </a:spcBef>
              <a:spcAft>
                <a:spcPts val="0"/>
              </a:spcAft>
              <a:buClr>
                <a:srgbClr val="000000"/>
              </a:buClr>
              <a:buSzPts val="1400"/>
              <a:buFont typeface="Arial"/>
              <a:buAutoNum type="romanLcPeriod"/>
              <a:defRPr/>
            </a:lvl3pPr>
            <a:lvl4pPr lvl="3" rtl="0" algn="ctr">
              <a:lnSpc>
                <a:spcPct val="100000"/>
              </a:lnSpc>
              <a:spcBef>
                <a:spcPts val="0"/>
              </a:spcBef>
              <a:spcAft>
                <a:spcPts val="0"/>
              </a:spcAft>
              <a:buClr>
                <a:srgbClr val="000000"/>
              </a:buClr>
              <a:buSzPts val="1400"/>
              <a:buFont typeface="Arial"/>
              <a:buAutoNum type="arabicPeriod"/>
              <a:defRPr/>
            </a:lvl4pPr>
            <a:lvl5pPr lvl="4" rtl="0" algn="ctr">
              <a:lnSpc>
                <a:spcPct val="100000"/>
              </a:lnSpc>
              <a:spcBef>
                <a:spcPts val="0"/>
              </a:spcBef>
              <a:spcAft>
                <a:spcPts val="0"/>
              </a:spcAft>
              <a:buClr>
                <a:srgbClr val="000000"/>
              </a:buClr>
              <a:buSzPts val="1400"/>
              <a:buFont typeface="Arial"/>
              <a:buAutoNum type="alphaLcPeriod"/>
              <a:defRPr/>
            </a:lvl5pPr>
            <a:lvl6pPr lvl="5" rtl="0" algn="ctr">
              <a:lnSpc>
                <a:spcPct val="100000"/>
              </a:lnSpc>
              <a:spcBef>
                <a:spcPts val="0"/>
              </a:spcBef>
              <a:spcAft>
                <a:spcPts val="0"/>
              </a:spcAft>
              <a:buClr>
                <a:srgbClr val="000000"/>
              </a:buClr>
              <a:buSzPts val="1400"/>
              <a:buFont typeface="Arial"/>
              <a:buAutoNum type="romanLcPeriod"/>
              <a:defRPr/>
            </a:lvl6pPr>
            <a:lvl7pPr lvl="6" rtl="0" algn="ctr">
              <a:lnSpc>
                <a:spcPct val="100000"/>
              </a:lnSpc>
              <a:spcBef>
                <a:spcPts val="0"/>
              </a:spcBef>
              <a:spcAft>
                <a:spcPts val="0"/>
              </a:spcAft>
              <a:buClr>
                <a:srgbClr val="000000"/>
              </a:buClr>
              <a:buSzPts val="1400"/>
              <a:buFont typeface="Arial"/>
              <a:buAutoNum type="arabicPeriod"/>
              <a:defRPr/>
            </a:lvl7pPr>
            <a:lvl8pPr lvl="7" rtl="0" algn="ctr">
              <a:lnSpc>
                <a:spcPct val="100000"/>
              </a:lnSpc>
              <a:spcBef>
                <a:spcPts val="0"/>
              </a:spcBef>
              <a:spcAft>
                <a:spcPts val="0"/>
              </a:spcAft>
              <a:buClr>
                <a:srgbClr val="000000"/>
              </a:buClr>
              <a:buSzPts val="1400"/>
              <a:buFont typeface="Arial"/>
              <a:buAutoNum type="alphaLcPeriod"/>
              <a:defRPr/>
            </a:lvl8pPr>
            <a:lvl9pPr lvl="8" rtl="0" algn="ctr">
              <a:lnSpc>
                <a:spcPct val="100000"/>
              </a:lnSpc>
              <a:spcBef>
                <a:spcPts val="0"/>
              </a:spcBef>
              <a:spcAft>
                <a:spcPts val="0"/>
              </a:spcAft>
              <a:buClr>
                <a:srgbClr val="000000"/>
              </a:buClr>
              <a:buSzPts val="1400"/>
              <a:buFont typeface="Arial"/>
              <a:buAutoNum type="romanLcPeriod"/>
              <a:defRPr/>
            </a:lvl9pPr>
          </a:lstStyle>
          <a:p/>
        </p:txBody>
      </p:sp>
      <p:sp>
        <p:nvSpPr>
          <p:cNvPr id="136" name="Google Shape;136;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7" name="Google Shape;137;p22"/>
          <p:cNvSpPr txBox="1"/>
          <p:nvPr>
            <p:ph idx="2" type="title"/>
          </p:nvPr>
        </p:nvSpPr>
        <p:spPr>
          <a:xfrm>
            <a:off x="865800" y="1017725"/>
            <a:ext cx="7167900" cy="43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2">
            <a:alphaModFix/>
          </a:blip>
          <a:srcRect b="0" l="19590" r="19590" t="0"/>
          <a:stretch/>
        </p:blipFill>
        <p:spPr>
          <a:xfrm>
            <a:off x="0" y="0"/>
            <a:ext cx="5582128" cy="5162798"/>
          </a:xfrm>
          <a:prstGeom prst="rect">
            <a:avLst/>
          </a:prstGeom>
          <a:noFill/>
          <a:ln>
            <a:noFill/>
          </a:ln>
        </p:spPr>
      </p:pic>
      <p:pic>
        <p:nvPicPr>
          <p:cNvPr id="140" name="Google Shape;140;p23"/>
          <p:cNvPicPr preferRelativeResize="0"/>
          <p:nvPr/>
        </p:nvPicPr>
        <p:blipFill rotWithShape="1">
          <a:blip r:embed="rId3">
            <a:alphaModFix/>
          </a:blip>
          <a:srcRect b="606" l="2429" r="0" t="0"/>
          <a:stretch/>
        </p:blipFill>
        <p:spPr>
          <a:xfrm flipH="1" rot="5400000">
            <a:off x="1702638" y="727090"/>
            <a:ext cx="5143398" cy="3689322"/>
          </a:xfrm>
          <a:prstGeom prst="rect">
            <a:avLst/>
          </a:prstGeom>
          <a:noFill/>
          <a:ln>
            <a:noFill/>
          </a:ln>
        </p:spPr>
      </p:pic>
      <p:sp>
        <p:nvSpPr>
          <p:cNvPr id="141" name="Google Shape;141;p23"/>
          <p:cNvSpPr/>
          <p:nvPr/>
        </p:nvSpPr>
        <p:spPr>
          <a:xfrm flipH="1" rot="5400000">
            <a:off x="3300026" y="-752224"/>
            <a:ext cx="5182103" cy="6647946"/>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ph idx="1" type="subTitle"/>
          </p:nvPr>
        </p:nvSpPr>
        <p:spPr>
          <a:xfrm>
            <a:off x="4874800" y="1492825"/>
            <a:ext cx="2574900" cy="3900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4" name="Google Shape;144;p23"/>
          <p:cNvSpPr txBox="1"/>
          <p:nvPr>
            <p:ph idx="2" type="subTitle"/>
          </p:nvPr>
        </p:nvSpPr>
        <p:spPr>
          <a:xfrm>
            <a:off x="4874800" y="2967288"/>
            <a:ext cx="2574900" cy="405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5" name="Google Shape;145;p23"/>
          <p:cNvSpPr txBox="1"/>
          <p:nvPr>
            <p:ph idx="3" type="subTitle"/>
          </p:nvPr>
        </p:nvSpPr>
        <p:spPr>
          <a:xfrm>
            <a:off x="4874800" y="1882826"/>
            <a:ext cx="2574900" cy="8271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3"/>
          <p:cNvSpPr txBox="1"/>
          <p:nvPr>
            <p:ph idx="4" type="subTitle"/>
          </p:nvPr>
        </p:nvSpPr>
        <p:spPr>
          <a:xfrm>
            <a:off x="4874800" y="3372825"/>
            <a:ext cx="2574900" cy="8271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48" name="Shape 148"/>
        <p:cNvGrpSpPr/>
        <p:nvPr/>
      </p:nvGrpSpPr>
      <p:grpSpPr>
        <a:xfrm>
          <a:off x="0" y="0"/>
          <a:ext cx="0" cy="0"/>
          <a:chOff x="0" y="0"/>
          <a:chExt cx="0" cy="0"/>
        </a:xfrm>
      </p:grpSpPr>
      <p:sp>
        <p:nvSpPr>
          <p:cNvPr id="149" name="Google Shape;149;p24"/>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txBox="1"/>
          <p:nvPr>
            <p:ph type="title"/>
          </p:nvPr>
        </p:nvSpPr>
        <p:spPr>
          <a:xfrm>
            <a:off x="718438" y="2867550"/>
            <a:ext cx="2434500" cy="329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24"/>
          <p:cNvSpPr txBox="1"/>
          <p:nvPr>
            <p:ph idx="1" type="subTitle"/>
          </p:nvPr>
        </p:nvSpPr>
        <p:spPr>
          <a:xfrm>
            <a:off x="718450" y="3197025"/>
            <a:ext cx="2434500" cy="63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4"/>
          <p:cNvSpPr txBox="1"/>
          <p:nvPr>
            <p:ph idx="2" type="title"/>
          </p:nvPr>
        </p:nvSpPr>
        <p:spPr>
          <a:xfrm>
            <a:off x="3351334" y="2867550"/>
            <a:ext cx="2434500" cy="329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24"/>
          <p:cNvSpPr txBox="1"/>
          <p:nvPr>
            <p:ph idx="3" type="subTitle"/>
          </p:nvPr>
        </p:nvSpPr>
        <p:spPr>
          <a:xfrm>
            <a:off x="3351338" y="3197025"/>
            <a:ext cx="2434500" cy="63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4"/>
          <p:cNvSpPr txBox="1"/>
          <p:nvPr>
            <p:ph idx="4" type="title"/>
          </p:nvPr>
        </p:nvSpPr>
        <p:spPr>
          <a:xfrm>
            <a:off x="5991061" y="2867550"/>
            <a:ext cx="2434500" cy="329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4"/>
          <p:cNvSpPr txBox="1"/>
          <p:nvPr>
            <p:ph idx="5" type="subTitle"/>
          </p:nvPr>
        </p:nvSpPr>
        <p:spPr>
          <a:xfrm>
            <a:off x="5991058" y="3197025"/>
            <a:ext cx="2434500" cy="637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57" name="Shape 157"/>
        <p:cNvGrpSpPr/>
        <p:nvPr/>
      </p:nvGrpSpPr>
      <p:grpSpPr>
        <a:xfrm>
          <a:off x="0" y="0"/>
          <a:ext cx="0" cy="0"/>
          <a:chOff x="0" y="0"/>
          <a:chExt cx="0" cy="0"/>
        </a:xfrm>
      </p:grpSpPr>
      <p:sp>
        <p:nvSpPr>
          <p:cNvPr id="158" name="Google Shape;158;p25"/>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type="title"/>
          </p:nvPr>
        </p:nvSpPr>
        <p:spPr>
          <a:xfrm>
            <a:off x="5640375" y="1344250"/>
            <a:ext cx="2336400" cy="25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5"/>
          <p:cNvSpPr txBox="1"/>
          <p:nvPr>
            <p:ph idx="1" type="subTitle"/>
          </p:nvPr>
        </p:nvSpPr>
        <p:spPr>
          <a:xfrm>
            <a:off x="5640375" y="1597124"/>
            <a:ext cx="2336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5"/>
          <p:cNvSpPr txBox="1"/>
          <p:nvPr>
            <p:ph idx="2" type="title"/>
          </p:nvPr>
        </p:nvSpPr>
        <p:spPr>
          <a:xfrm>
            <a:off x="5642825" y="2524023"/>
            <a:ext cx="2336400" cy="25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25"/>
          <p:cNvSpPr txBox="1"/>
          <p:nvPr>
            <p:ph idx="3" type="subTitle"/>
          </p:nvPr>
        </p:nvSpPr>
        <p:spPr>
          <a:xfrm>
            <a:off x="5642825" y="2777001"/>
            <a:ext cx="2336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5"/>
          <p:cNvSpPr txBox="1"/>
          <p:nvPr>
            <p:ph idx="4" type="title"/>
          </p:nvPr>
        </p:nvSpPr>
        <p:spPr>
          <a:xfrm>
            <a:off x="5637925" y="3657827"/>
            <a:ext cx="2336400" cy="257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25"/>
          <p:cNvSpPr txBox="1"/>
          <p:nvPr>
            <p:ph idx="5" type="subTitle"/>
          </p:nvPr>
        </p:nvSpPr>
        <p:spPr>
          <a:xfrm>
            <a:off x="5637925" y="3910826"/>
            <a:ext cx="2336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2">
            <a:alphaModFix/>
          </a:blip>
          <a:srcRect b="0" l="1163" r="1075" t="0"/>
          <a:stretch/>
        </p:blipFill>
        <p:spPr>
          <a:xfrm flipH="1" rot="-5400000">
            <a:off x="6443121" y="1010329"/>
            <a:ext cx="5228749" cy="3208091"/>
          </a:xfrm>
          <a:prstGeom prst="rect">
            <a:avLst/>
          </a:prstGeom>
          <a:noFill/>
          <a:ln>
            <a:noFill/>
          </a:ln>
        </p:spPr>
      </p:pic>
      <p:sp>
        <p:nvSpPr>
          <p:cNvPr id="168" name="Google Shape;168;p26"/>
          <p:cNvSpPr/>
          <p:nvPr/>
        </p:nvSpPr>
        <p:spPr>
          <a:xfrm flipH="1" rot="-5400000">
            <a:off x="67561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6"/>
          <p:cNvPicPr preferRelativeResize="0"/>
          <p:nvPr/>
        </p:nvPicPr>
        <p:blipFill rotWithShape="1">
          <a:blip r:embed="rId2">
            <a:alphaModFix/>
          </a:blip>
          <a:srcRect b="0" l="1163" r="1075" t="0"/>
          <a:stretch/>
        </p:blipFill>
        <p:spPr>
          <a:xfrm flipH="1" rot="5400000">
            <a:off x="-2872390" y="1006941"/>
            <a:ext cx="5228749" cy="3208091"/>
          </a:xfrm>
          <a:prstGeom prst="rect">
            <a:avLst/>
          </a:prstGeom>
          <a:noFill/>
          <a:ln>
            <a:noFill/>
          </a:ln>
        </p:spPr>
      </p:pic>
      <p:sp>
        <p:nvSpPr>
          <p:cNvPr id="170" name="Google Shape;170;p26"/>
          <p:cNvSpPr/>
          <p:nvPr/>
        </p:nvSpPr>
        <p:spPr>
          <a:xfrm flipH="1" rot="5400000">
            <a:off x="-3178562" y="883575"/>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txBox="1"/>
          <p:nvPr>
            <p:ph type="title"/>
          </p:nvPr>
        </p:nvSpPr>
        <p:spPr>
          <a:xfrm>
            <a:off x="1576857" y="2212750"/>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6"/>
          <p:cNvSpPr txBox="1"/>
          <p:nvPr>
            <p:ph idx="1" type="subTitle"/>
          </p:nvPr>
        </p:nvSpPr>
        <p:spPr>
          <a:xfrm>
            <a:off x="1576852" y="2516100"/>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6"/>
          <p:cNvSpPr txBox="1"/>
          <p:nvPr>
            <p:ph idx="2" type="title"/>
          </p:nvPr>
        </p:nvSpPr>
        <p:spPr>
          <a:xfrm>
            <a:off x="4700047" y="2212750"/>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5" name="Google Shape;175;p26"/>
          <p:cNvSpPr txBox="1"/>
          <p:nvPr>
            <p:ph idx="3" type="subTitle"/>
          </p:nvPr>
        </p:nvSpPr>
        <p:spPr>
          <a:xfrm>
            <a:off x="4700048" y="2516100"/>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6"/>
          <p:cNvSpPr txBox="1"/>
          <p:nvPr>
            <p:ph idx="4" type="title"/>
          </p:nvPr>
        </p:nvSpPr>
        <p:spPr>
          <a:xfrm>
            <a:off x="1576857" y="3909252"/>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26"/>
          <p:cNvSpPr txBox="1"/>
          <p:nvPr>
            <p:ph idx="5" type="subTitle"/>
          </p:nvPr>
        </p:nvSpPr>
        <p:spPr>
          <a:xfrm>
            <a:off x="1576852" y="4215325"/>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6"/>
          <p:cNvSpPr txBox="1"/>
          <p:nvPr>
            <p:ph idx="6" type="title"/>
          </p:nvPr>
        </p:nvSpPr>
        <p:spPr>
          <a:xfrm>
            <a:off x="4700047" y="3909252"/>
            <a:ext cx="2867100" cy="302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9" name="Google Shape;179;p26"/>
          <p:cNvSpPr txBox="1"/>
          <p:nvPr>
            <p:ph idx="7" type="subTitle"/>
          </p:nvPr>
        </p:nvSpPr>
        <p:spPr>
          <a:xfrm>
            <a:off x="4700048" y="4215325"/>
            <a:ext cx="2867100" cy="352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1" name="Shape 181"/>
        <p:cNvGrpSpPr/>
        <p:nvPr/>
      </p:nvGrpSpPr>
      <p:grpSpPr>
        <a:xfrm>
          <a:off x="0" y="0"/>
          <a:ext cx="0" cy="0"/>
          <a:chOff x="0" y="0"/>
          <a:chExt cx="0" cy="0"/>
        </a:xfrm>
      </p:grpSpPr>
      <p:sp>
        <p:nvSpPr>
          <p:cNvPr id="182" name="Google Shape;182;p2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txBox="1"/>
          <p:nvPr>
            <p:ph type="title"/>
          </p:nvPr>
        </p:nvSpPr>
        <p:spPr>
          <a:xfrm>
            <a:off x="720000" y="2028898"/>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27"/>
          <p:cNvSpPr txBox="1"/>
          <p:nvPr>
            <p:ph idx="1" type="subTitle"/>
          </p:nvPr>
        </p:nvSpPr>
        <p:spPr>
          <a:xfrm>
            <a:off x="720000" y="2317550"/>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7"/>
          <p:cNvSpPr txBox="1"/>
          <p:nvPr>
            <p:ph idx="2" type="title"/>
          </p:nvPr>
        </p:nvSpPr>
        <p:spPr>
          <a:xfrm>
            <a:off x="3419271" y="2028898"/>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7"/>
          <p:cNvSpPr txBox="1"/>
          <p:nvPr>
            <p:ph idx="3" type="subTitle"/>
          </p:nvPr>
        </p:nvSpPr>
        <p:spPr>
          <a:xfrm>
            <a:off x="3419271" y="2317550"/>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7"/>
          <p:cNvSpPr txBox="1"/>
          <p:nvPr>
            <p:ph idx="4" type="title"/>
          </p:nvPr>
        </p:nvSpPr>
        <p:spPr>
          <a:xfrm>
            <a:off x="720000" y="3801499"/>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7"/>
          <p:cNvSpPr txBox="1"/>
          <p:nvPr>
            <p:ph idx="5" type="subTitle"/>
          </p:nvPr>
        </p:nvSpPr>
        <p:spPr>
          <a:xfrm>
            <a:off x="720000" y="4090425"/>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27"/>
          <p:cNvSpPr txBox="1"/>
          <p:nvPr>
            <p:ph idx="6" type="title"/>
          </p:nvPr>
        </p:nvSpPr>
        <p:spPr>
          <a:xfrm>
            <a:off x="3419271" y="3801499"/>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7"/>
          <p:cNvSpPr txBox="1"/>
          <p:nvPr>
            <p:ph idx="7" type="subTitle"/>
          </p:nvPr>
        </p:nvSpPr>
        <p:spPr>
          <a:xfrm>
            <a:off x="3419271" y="4090425"/>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7"/>
          <p:cNvSpPr txBox="1"/>
          <p:nvPr>
            <p:ph idx="8" type="title"/>
          </p:nvPr>
        </p:nvSpPr>
        <p:spPr>
          <a:xfrm>
            <a:off x="6118550" y="2028898"/>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7"/>
          <p:cNvSpPr txBox="1"/>
          <p:nvPr>
            <p:ph idx="9" type="subTitle"/>
          </p:nvPr>
        </p:nvSpPr>
        <p:spPr>
          <a:xfrm>
            <a:off x="6118550" y="2317550"/>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7"/>
          <p:cNvSpPr txBox="1"/>
          <p:nvPr>
            <p:ph idx="13" type="title"/>
          </p:nvPr>
        </p:nvSpPr>
        <p:spPr>
          <a:xfrm>
            <a:off x="6118550" y="3801499"/>
            <a:ext cx="2305500" cy="28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7"/>
          <p:cNvSpPr txBox="1"/>
          <p:nvPr>
            <p:ph idx="14" type="subTitle"/>
          </p:nvPr>
        </p:nvSpPr>
        <p:spPr>
          <a:xfrm>
            <a:off x="6118550" y="4090425"/>
            <a:ext cx="2305500" cy="508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6" name="Shape 196"/>
        <p:cNvGrpSpPr/>
        <p:nvPr/>
      </p:nvGrpSpPr>
      <p:grpSpPr>
        <a:xfrm>
          <a:off x="0" y="0"/>
          <a:ext cx="0" cy="0"/>
          <a:chOff x="0" y="0"/>
          <a:chExt cx="0" cy="0"/>
        </a:xfrm>
      </p:grpSpPr>
      <p:pic>
        <p:nvPicPr>
          <p:cNvPr id="197" name="Google Shape;197;p28"/>
          <p:cNvPicPr preferRelativeResize="0"/>
          <p:nvPr/>
        </p:nvPicPr>
        <p:blipFill rotWithShape="1">
          <a:blip r:embed="rId2">
            <a:alphaModFix/>
          </a:blip>
          <a:srcRect b="0" l="219" r="228" t="0"/>
          <a:stretch/>
        </p:blipFill>
        <p:spPr>
          <a:xfrm>
            <a:off x="-14200" y="-28425"/>
            <a:ext cx="9178726" cy="5186126"/>
          </a:xfrm>
          <a:prstGeom prst="rect">
            <a:avLst/>
          </a:prstGeom>
          <a:noFill/>
          <a:ln>
            <a:noFill/>
          </a:ln>
        </p:spPr>
      </p:pic>
      <p:pic>
        <p:nvPicPr>
          <p:cNvPr id="198" name="Google Shape;198;p28"/>
          <p:cNvPicPr preferRelativeResize="0"/>
          <p:nvPr/>
        </p:nvPicPr>
        <p:blipFill rotWithShape="1">
          <a:blip r:embed="rId3">
            <a:alphaModFix/>
          </a:blip>
          <a:srcRect b="0" l="1163" r="1075" t="0"/>
          <a:stretch/>
        </p:blipFill>
        <p:spPr>
          <a:xfrm flipH="1" rot="-5400000">
            <a:off x="308925" y="358874"/>
            <a:ext cx="5228749" cy="4425750"/>
          </a:xfrm>
          <a:prstGeom prst="rect">
            <a:avLst/>
          </a:prstGeom>
          <a:noFill/>
          <a:ln>
            <a:noFill/>
          </a:ln>
        </p:spPr>
      </p:pic>
      <p:sp>
        <p:nvSpPr>
          <p:cNvPr id="199" name="Google Shape;199;p28"/>
          <p:cNvSpPr/>
          <p:nvPr/>
        </p:nvSpPr>
        <p:spPr>
          <a:xfrm flipH="1" rot="-5400000">
            <a:off x="739584" y="180466"/>
            <a:ext cx="5221923" cy="477579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8"/>
          <p:cNvPicPr preferRelativeResize="0"/>
          <p:nvPr/>
        </p:nvPicPr>
        <p:blipFill rotWithShape="1">
          <a:blip r:embed="rId3">
            <a:alphaModFix/>
          </a:blip>
          <a:srcRect b="0" l="1163" r="1075" t="0"/>
          <a:stretch/>
        </p:blipFill>
        <p:spPr>
          <a:xfrm rot="5400000">
            <a:off x="3595271" y="341512"/>
            <a:ext cx="5228749" cy="4460476"/>
          </a:xfrm>
          <a:prstGeom prst="rect">
            <a:avLst/>
          </a:prstGeom>
          <a:noFill/>
          <a:ln>
            <a:noFill/>
          </a:ln>
        </p:spPr>
      </p:pic>
      <p:sp>
        <p:nvSpPr>
          <p:cNvPr id="201" name="Google Shape;201;p28"/>
          <p:cNvSpPr/>
          <p:nvPr/>
        </p:nvSpPr>
        <p:spPr>
          <a:xfrm rot="5400000">
            <a:off x="3182493" y="180466"/>
            <a:ext cx="5221923" cy="477579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ph hasCustomPrompt="1" type="title"/>
          </p:nvPr>
        </p:nvSpPr>
        <p:spPr>
          <a:xfrm>
            <a:off x="2864598" y="540000"/>
            <a:ext cx="3496800" cy="82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5" name="Google Shape;205;p28"/>
          <p:cNvSpPr txBox="1"/>
          <p:nvPr>
            <p:ph idx="1" type="subTitle"/>
          </p:nvPr>
        </p:nvSpPr>
        <p:spPr>
          <a:xfrm>
            <a:off x="2864598" y="1368301"/>
            <a:ext cx="3496800" cy="323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8"/>
          <p:cNvSpPr txBox="1"/>
          <p:nvPr>
            <p:ph hasCustomPrompt="1" idx="2" type="title"/>
          </p:nvPr>
        </p:nvSpPr>
        <p:spPr>
          <a:xfrm>
            <a:off x="2864598" y="1996139"/>
            <a:ext cx="3496800" cy="82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7" name="Google Shape;207;p28"/>
          <p:cNvSpPr txBox="1"/>
          <p:nvPr>
            <p:ph idx="3" type="subTitle"/>
          </p:nvPr>
        </p:nvSpPr>
        <p:spPr>
          <a:xfrm>
            <a:off x="2864598" y="2824273"/>
            <a:ext cx="3496800" cy="323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8"/>
          <p:cNvSpPr txBox="1"/>
          <p:nvPr>
            <p:ph hasCustomPrompt="1" idx="4" type="title"/>
          </p:nvPr>
        </p:nvSpPr>
        <p:spPr>
          <a:xfrm>
            <a:off x="2864598" y="3452290"/>
            <a:ext cx="3496800" cy="828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9" name="Google Shape;209;p28"/>
          <p:cNvSpPr txBox="1"/>
          <p:nvPr>
            <p:ph idx="5" type="subTitle"/>
          </p:nvPr>
        </p:nvSpPr>
        <p:spPr>
          <a:xfrm>
            <a:off x="2864598" y="4280425"/>
            <a:ext cx="3496800" cy="3231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0" name="Shape 210"/>
        <p:cNvGrpSpPr/>
        <p:nvPr/>
      </p:nvGrpSpPr>
      <p:grpSpPr>
        <a:xfrm>
          <a:off x="0" y="0"/>
          <a:ext cx="0" cy="0"/>
          <a:chOff x="0" y="0"/>
          <a:chExt cx="0" cy="0"/>
        </a:xfrm>
      </p:grpSpPr>
      <p:pic>
        <p:nvPicPr>
          <p:cNvPr id="211" name="Google Shape;211;p29"/>
          <p:cNvPicPr preferRelativeResize="0"/>
          <p:nvPr/>
        </p:nvPicPr>
        <p:blipFill rotWithShape="1">
          <a:blip r:embed="rId2">
            <a:alphaModFix/>
          </a:blip>
          <a:srcRect b="0" l="1163" r="1075" t="0"/>
          <a:stretch/>
        </p:blipFill>
        <p:spPr>
          <a:xfrm flipH="1" rot="5400000">
            <a:off x="-2976415" y="1010329"/>
            <a:ext cx="5228749" cy="3208091"/>
          </a:xfrm>
          <a:prstGeom prst="rect">
            <a:avLst/>
          </a:prstGeom>
          <a:noFill/>
          <a:ln>
            <a:noFill/>
          </a:ln>
        </p:spPr>
      </p:pic>
      <p:sp>
        <p:nvSpPr>
          <p:cNvPr id="212" name="Google Shape;212;p29"/>
          <p:cNvSpPr/>
          <p:nvPr/>
        </p:nvSpPr>
        <p:spPr>
          <a:xfrm flipH="1" rot="5400000">
            <a:off x="-3282587" y="886963"/>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9"/>
          <p:cNvPicPr preferRelativeResize="0"/>
          <p:nvPr/>
        </p:nvPicPr>
        <p:blipFill rotWithShape="1">
          <a:blip r:embed="rId2">
            <a:alphaModFix/>
          </a:blip>
          <a:srcRect b="0" l="1163" r="1075" t="0"/>
          <a:stretch/>
        </p:blipFill>
        <p:spPr>
          <a:xfrm flipH="1" rot="-5400000">
            <a:off x="5985921" y="1010329"/>
            <a:ext cx="5228749" cy="3208091"/>
          </a:xfrm>
          <a:prstGeom prst="rect">
            <a:avLst/>
          </a:prstGeom>
          <a:noFill/>
          <a:ln>
            <a:noFill/>
          </a:ln>
        </p:spPr>
      </p:pic>
      <p:sp>
        <p:nvSpPr>
          <p:cNvPr id="214" name="Google Shape;214;p29"/>
          <p:cNvSpPr/>
          <p:nvPr/>
        </p:nvSpPr>
        <p:spPr>
          <a:xfrm flipH="1" rot="-5400000">
            <a:off x="62989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type="ctrTitle"/>
          </p:nvPr>
        </p:nvSpPr>
        <p:spPr>
          <a:xfrm>
            <a:off x="2439513" y="535000"/>
            <a:ext cx="4284000" cy="100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7" name="Google Shape;217;p29"/>
          <p:cNvSpPr txBox="1"/>
          <p:nvPr>
            <p:ph idx="1" type="subTitle"/>
          </p:nvPr>
        </p:nvSpPr>
        <p:spPr>
          <a:xfrm>
            <a:off x="2434563" y="2532705"/>
            <a:ext cx="4293900" cy="86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8" name="Shape 218"/>
        <p:cNvGrpSpPr/>
        <p:nvPr/>
      </p:nvGrpSpPr>
      <p:grpSpPr>
        <a:xfrm>
          <a:off x="0" y="0"/>
          <a:ext cx="0" cy="0"/>
          <a:chOff x="0" y="0"/>
          <a:chExt cx="0" cy="0"/>
        </a:xfrm>
      </p:grpSpPr>
      <p:sp>
        <p:nvSpPr>
          <p:cNvPr id="219" name="Google Shape;219;p3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30"/>
          <p:cNvPicPr preferRelativeResize="0"/>
          <p:nvPr/>
        </p:nvPicPr>
        <p:blipFill rotWithShape="1">
          <a:blip r:embed="rId2">
            <a:alphaModFix/>
          </a:blip>
          <a:srcRect b="483" l="2429" r="0" t="4639"/>
          <a:stretch/>
        </p:blipFill>
        <p:spPr>
          <a:xfrm>
            <a:off x="25" y="0"/>
            <a:ext cx="9144003" cy="4126125"/>
          </a:xfrm>
          <a:prstGeom prst="rect">
            <a:avLst/>
          </a:prstGeom>
          <a:noFill/>
          <a:ln>
            <a:noFill/>
          </a:ln>
        </p:spPr>
      </p:pic>
      <p:sp>
        <p:nvSpPr>
          <p:cNvPr id="221" name="Google Shape;221;p30"/>
          <p:cNvSpPr/>
          <p:nvPr/>
        </p:nvSpPr>
        <p:spPr>
          <a:xfrm>
            <a:off x="88" y="1"/>
            <a:ext cx="9143833" cy="3780438"/>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720000" y="1017725"/>
            <a:ext cx="7704000" cy="3590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0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4" name="Shape 224"/>
        <p:cNvGrpSpPr/>
        <p:nvPr/>
      </p:nvGrpSpPr>
      <p:grpSpPr>
        <a:xfrm>
          <a:off x="0" y="0"/>
          <a:ext cx="0" cy="0"/>
          <a:chOff x="0" y="0"/>
          <a:chExt cx="0" cy="0"/>
        </a:xfrm>
      </p:grpSpPr>
      <p:pic>
        <p:nvPicPr>
          <p:cNvPr id="225" name="Google Shape;225;p31"/>
          <p:cNvPicPr preferRelativeResize="0"/>
          <p:nvPr/>
        </p:nvPicPr>
        <p:blipFill rotWithShape="1">
          <a:blip r:embed="rId2">
            <a:alphaModFix/>
          </a:blip>
          <a:srcRect b="606" l="2429" r="0" t="0"/>
          <a:stretch/>
        </p:blipFill>
        <p:spPr>
          <a:xfrm flipH="1" rot="5400000">
            <a:off x="2697238" y="727215"/>
            <a:ext cx="5143398" cy="3689322"/>
          </a:xfrm>
          <a:prstGeom prst="rect">
            <a:avLst/>
          </a:prstGeom>
          <a:noFill/>
          <a:ln>
            <a:noFill/>
          </a:ln>
        </p:spPr>
      </p:pic>
      <p:sp>
        <p:nvSpPr>
          <p:cNvPr id="226" name="Google Shape;226;p31"/>
          <p:cNvSpPr/>
          <p:nvPr/>
        </p:nvSpPr>
        <p:spPr>
          <a:xfrm flipH="1" rot="5400000">
            <a:off x="3792078" y="-208397"/>
            <a:ext cx="5143574" cy="5560270"/>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1"/>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0" l="1163" r="1075" t="0"/>
          <a:stretch/>
        </p:blipFill>
        <p:spPr>
          <a:xfrm rot="-5400000">
            <a:off x="5956200" y="1690925"/>
            <a:ext cx="5143501" cy="1761675"/>
          </a:xfrm>
          <a:prstGeom prst="rect">
            <a:avLst/>
          </a:prstGeom>
          <a:noFill/>
          <a:ln>
            <a:noFill/>
          </a:ln>
        </p:spPr>
      </p:pic>
      <p:sp>
        <p:nvSpPr>
          <p:cNvPr id="230" name="Google Shape;230;p32"/>
          <p:cNvSpPr/>
          <p:nvPr/>
        </p:nvSpPr>
        <p:spPr>
          <a:xfrm rot="-5400000">
            <a:off x="6078685" y="1896599"/>
            <a:ext cx="5143462" cy="1350234"/>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2"/>
          <p:cNvPicPr preferRelativeResize="0"/>
          <p:nvPr/>
        </p:nvPicPr>
        <p:blipFill rotWithShape="1">
          <a:blip r:embed="rId2">
            <a:alphaModFix/>
          </a:blip>
          <a:srcRect b="0" l="1163" r="1075" t="0"/>
          <a:stretch/>
        </p:blipFill>
        <p:spPr>
          <a:xfrm rot="5400000">
            <a:off x="-1892400" y="1690898"/>
            <a:ext cx="5143501" cy="1761675"/>
          </a:xfrm>
          <a:prstGeom prst="rect">
            <a:avLst/>
          </a:prstGeom>
          <a:noFill/>
          <a:ln>
            <a:noFill/>
          </a:ln>
        </p:spPr>
      </p:pic>
      <p:sp>
        <p:nvSpPr>
          <p:cNvPr id="232" name="Google Shape;232;p32"/>
          <p:cNvSpPr/>
          <p:nvPr/>
        </p:nvSpPr>
        <p:spPr>
          <a:xfrm rot="5400000">
            <a:off x="-2014848" y="1896665"/>
            <a:ext cx="5143462" cy="1350234"/>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0" l="1163" r="1075" t="0"/>
          <a:stretch/>
        </p:blipFill>
        <p:spPr>
          <a:xfrm flipH="1" rot="-5400000">
            <a:off x="6290721" y="1010329"/>
            <a:ext cx="5228749" cy="3208091"/>
          </a:xfrm>
          <a:prstGeom prst="rect">
            <a:avLst/>
          </a:prstGeom>
          <a:noFill/>
          <a:ln>
            <a:noFill/>
          </a:ln>
        </p:spPr>
      </p:pic>
      <p:sp>
        <p:nvSpPr>
          <p:cNvPr id="29" name="Google Shape;29;p5"/>
          <p:cNvSpPr/>
          <p:nvPr/>
        </p:nvSpPr>
        <p:spPr>
          <a:xfrm flipH="1" rot="-5400000">
            <a:off x="6603719" y="880187"/>
            <a:ext cx="5221923" cy="3461599"/>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rotWithShape="1">
          <a:blip r:embed="rId2">
            <a:alphaModFix/>
          </a:blip>
          <a:srcRect b="0" l="1163" r="1075" t="0"/>
          <a:stretch/>
        </p:blipFill>
        <p:spPr>
          <a:xfrm flipH="1" rot="5400000">
            <a:off x="-2796190" y="1006941"/>
            <a:ext cx="5228749" cy="3208091"/>
          </a:xfrm>
          <a:prstGeom prst="rect">
            <a:avLst/>
          </a:prstGeom>
          <a:noFill/>
          <a:ln>
            <a:noFill/>
          </a:ln>
        </p:spPr>
      </p:pic>
      <p:sp>
        <p:nvSpPr>
          <p:cNvPr id="31" name="Google Shape;31;p5"/>
          <p:cNvSpPr/>
          <p:nvPr/>
        </p:nvSpPr>
        <p:spPr>
          <a:xfrm flipH="1" rot="5400000">
            <a:off x="-3102362" y="883575"/>
            <a:ext cx="5221923" cy="3461600"/>
          </a:xfrm>
          <a:custGeom>
            <a:rect b="b" l="l" r="r" t="t"/>
            <a:pathLst>
              <a:path extrusionOk="0" h="93620" w="285312">
                <a:moveTo>
                  <a:pt x="135195" y="0"/>
                </a:moveTo>
                <a:cubicBezTo>
                  <a:pt x="134454" y="0"/>
                  <a:pt x="134283" y="822"/>
                  <a:pt x="133918" y="1197"/>
                </a:cubicBezTo>
                <a:cubicBezTo>
                  <a:pt x="133491" y="1636"/>
                  <a:pt x="129197" y="3148"/>
                  <a:pt x="129116" y="3460"/>
                </a:cubicBezTo>
                <a:cubicBezTo>
                  <a:pt x="129024" y="3771"/>
                  <a:pt x="126796" y="4649"/>
                  <a:pt x="126715" y="5145"/>
                </a:cubicBezTo>
                <a:cubicBezTo>
                  <a:pt x="126634" y="5641"/>
                  <a:pt x="125676" y="5584"/>
                  <a:pt x="125076" y="5780"/>
                </a:cubicBezTo>
                <a:cubicBezTo>
                  <a:pt x="124476" y="5965"/>
                  <a:pt x="122675" y="7026"/>
                  <a:pt x="121821" y="7038"/>
                </a:cubicBezTo>
                <a:cubicBezTo>
                  <a:pt x="121816" y="7038"/>
                  <a:pt x="121810" y="7038"/>
                  <a:pt x="121805" y="7038"/>
                </a:cubicBezTo>
                <a:cubicBezTo>
                  <a:pt x="120911" y="7038"/>
                  <a:pt x="117031" y="6149"/>
                  <a:pt x="116396" y="6149"/>
                </a:cubicBezTo>
                <a:cubicBezTo>
                  <a:pt x="116392" y="6149"/>
                  <a:pt x="116388" y="6149"/>
                  <a:pt x="116385" y="6149"/>
                </a:cubicBezTo>
                <a:cubicBezTo>
                  <a:pt x="115784" y="6149"/>
                  <a:pt x="114595" y="7211"/>
                  <a:pt x="114422" y="7650"/>
                </a:cubicBezTo>
                <a:cubicBezTo>
                  <a:pt x="114244" y="8061"/>
                  <a:pt x="111688" y="9480"/>
                  <a:pt x="110954" y="9480"/>
                </a:cubicBezTo>
                <a:cubicBezTo>
                  <a:pt x="110926" y="9480"/>
                  <a:pt x="110901" y="9478"/>
                  <a:pt x="110879" y="9474"/>
                </a:cubicBezTo>
                <a:cubicBezTo>
                  <a:pt x="110475" y="9396"/>
                  <a:pt x="108903" y="9292"/>
                  <a:pt x="107786" y="9292"/>
                </a:cubicBezTo>
                <a:cubicBezTo>
                  <a:pt x="107242" y="9292"/>
                  <a:pt x="106806" y="9317"/>
                  <a:pt x="106666" y="9381"/>
                </a:cubicBezTo>
                <a:cubicBezTo>
                  <a:pt x="106239" y="9566"/>
                  <a:pt x="104426" y="10131"/>
                  <a:pt x="104172" y="10443"/>
                </a:cubicBezTo>
                <a:cubicBezTo>
                  <a:pt x="103919" y="10755"/>
                  <a:pt x="102037" y="11205"/>
                  <a:pt x="100998" y="11274"/>
                </a:cubicBezTo>
                <a:cubicBezTo>
                  <a:pt x="100928" y="11279"/>
                  <a:pt x="100846" y="11281"/>
                  <a:pt x="100756" y="11281"/>
                </a:cubicBezTo>
                <a:cubicBezTo>
                  <a:pt x="99690" y="11281"/>
                  <a:pt x="97376" y="10975"/>
                  <a:pt x="96587" y="10975"/>
                </a:cubicBezTo>
                <a:cubicBezTo>
                  <a:pt x="96471" y="10975"/>
                  <a:pt x="96388" y="10982"/>
                  <a:pt x="96347" y="10997"/>
                </a:cubicBezTo>
                <a:cubicBezTo>
                  <a:pt x="96000" y="11113"/>
                  <a:pt x="96093" y="12671"/>
                  <a:pt x="95839" y="12729"/>
                </a:cubicBezTo>
                <a:cubicBezTo>
                  <a:pt x="95585" y="12786"/>
                  <a:pt x="93172" y="13040"/>
                  <a:pt x="91799" y="13306"/>
                </a:cubicBezTo>
                <a:cubicBezTo>
                  <a:pt x="90425" y="13560"/>
                  <a:pt x="88705" y="13756"/>
                  <a:pt x="87759" y="14067"/>
                </a:cubicBezTo>
                <a:cubicBezTo>
                  <a:pt x="86812" y="14391"/>
                  <a:pt x="84931" y="15695"/>
                  <a:pt x="84585" y="16018"/>
                </a:cubicBezTo>
                <a:cubicBezTo>
                  <a:pt x="83927" y="16538"/>
                  <a:pt x="83246" y="17011"/>
                  <a:pt x="82530" y="17461"/>
                </a:cubicBezTo>
                <a:cubicBezTo>
                  <a:pt x="82184" y="17646"/>
                  <a:pt x="79783" y="18719"/>
                  <a:pt x="79183" y="18719"/>
                </a:cubicBezTo>
                <a:cubicBezTo>
                  <a:pt x="79180" y="18719"/>
                  <a:pt x="79178" y="18719"/>
                  <a:pt x="79176" y="18719"/>
                </a:cubicBezTo>
                <a:cubicBezTo>
                  <a:pt x="78562" y="18719"/>
                  <a:pt x="75984" y="17252"/>
                  <a:pt x="75547" y="16884"/>
                </a:cubicBezTo>
                <a:cubicBezTo>
                  <a:pt x="75458" y="16808"/>
                  <a:pt x="75337" y="16777"/>
                  <a:pt x="75196" y="16777"/>
                </a:cubicBezTo>
                <a:cubicBezTo>
                  <a:pt x="74653" y="16777"/>
                  <a:pt x="73812" y="17233"/>
                  <a:pt x="73400" y="17334"/>
                </a:cubicBezTo>
                <a:cubicBezTo>
                  <a:pt x="72973" y="17441"/>
                  <a:pt x="72473" y="17897"/>
                  <a:pt x="71511" y="17897"/>
                </a:cubicBezTo>
                <a:cubicBezTo>
                  <a:pt x="71327" y="17897"/>
                  <a:pt x="71127" y="17881"/>
                  <a:pt x="70907" y="17842"/>
                </a:cubicBezTo>
                <a:cubicBezTo>
                  <a:pt x="69533" y="17611"/>
                  <a:pt x="65481" y="17138"/>
                  <a:pt x="64708" y="16561"/>
                </a:cubicBezTo>
                <a:cubicBezTo>
                  <a:pt x="64426" y="16353"/>
                  <a:pt x="64212" y="16283"/>
                  <a:pt x="64031" y="16283"/>
                </a:cubicBezTo>
                <a:cubicBezTo>
                  <a:pt x="63708" y="16283"/>
                  <a:pt x="63487" y="16506"/>
                  <a:pt x="63161" y="16572"/>
                </a:cubicBezTo>
                <a:cubicBezTo>
                  <a:pt x="62686" y="16657"/>
                  <a:pt x="60766" y="17507"/>
                  <a:pt x="59658" y="17507"/>
                </a:cubicBezTo>
                <a:cubicBezTo>
                  <a:pt x="59556" y="17507"/>
                  <a:pt x="59462" y="17500"/>
                  <a:pt x="59375" y="17484"/>
                </a:cubicBezTo>
                <a:cubicBezTo>
                  <a:pt x="59298" y="17471"/>
                  <a:pt x="59218" y="17465"/>
                  <a:pt x="59135" y="17465"/>
                </a:cubicBezTo>
                <a:cubicBezTo>
                  <a:pt x="58100" y="17465"/>
                  <a:pt x="56659" y="18398"/>
                  <a:pt x="56028" y="18569"/>
                </a:cubicBezTo>
                <a:cubicBezTo>
                  <a:pt x="55335" y="18754"/>
                  <a:pt x="54054" y="20554"/>
                  <a:pt x="53535" y="20624"/>
                </a:cubicBezTo>
                <a:cubicBezTo>
                  <a:pt x="53463" y="20634"/>
                  <a:pt x="53344" y="20637"/>
                  <a:pt x="53191" y="20637"/>
                </a:cubicBezTo>
                <a:cubicBezTo>
                  <a:pt x="52669" y="20637"/>
                  <a:pt x="51750" y="20594"/>
                  <a:pt x="50926" y="20594"/>
                </a:cubicBezTo>
                <a:cubicBezTo>
                  <a:pt x="50281" y="20594"/>
                  <a:pt x="49694" y="20620"/>
                  <a:pt x="49403" y="20716"/>
                </a:cubicBezTo>
                <a:cubicBezTo>
                  <a:pt x="48641" y="20970"/>
                  <a:pt x="47521" y="22217"/>
                  <a:pt x="46921" y="22771"/>
                </a:cubicBezTo>
                <a:cubicBezTo>
                  <a:pt x="46321" y="23325"/>
                  <a:pt x="44266" y="23960"/>
                  <a:pt x="43227" y="24213"/>
                </a:cubicBezTo>
                <a:cubicBezTo>
                  <a:pt x="43017" y="24266"/>
                  <a:pt x="42791" y="24287"/>
                  <a:pt x="42556" y="24287"/>
                </a:cubicBezTo>
                <a:cubicBezTo>
                  <a:pt x="41647" y="24287"/>
                  <a:pt x="40604" y="23971"/>
                  <a:pt x="39788" y="23925"/>
                </a:cubicBezTo>
                <a:cubicBezTo>
                  <a:pt x="38760" y="23867"/>
                  <a:pt x="34536" y="22909"/>
                  <a:pt x="34016" y="22851"/>
                </a:cubicBezTo>
                <a:cubicBezTo>
                  <a:pt x="33497" y="22794"/>
                  <a:pt x="32631" y="22170"/>
                  <a:pt x="31858" y="21963"/>
                </a:cubicBezTo>
                <a:cubicBezTo>
                  <a:pt x="31437" y="21850"/>
                  <a:pt x="31166" y="21781"/>
                  <a:pt x="30938" y="21781"/>
                </a:cubicBezTo>
                <a:cubicBezTo>
                  <a:pt x="30748" y="21781"/>
                  <a:pt x="30586" y="21829"/>
                  <a:pt x="30392" y="21940"/>
                </a:cubicBezTo>
                <a:cubicBezTo>
                  <a:pt x="30352" y="21963"/>
                  <a:pt x="30295" y="21974"/>
                  <a:pt x="30225" y="21974"/>
                </a:cubicBezTo>
                <a:cubicBezTo>
                  <a:pt x="29546" y="21974"/>
                  <a:pt x="27601" y="20959"/>
                  <a:pt x="27287" y="20855"/>
                </a:cubicBezTo>
                <a:cubicBezTo>
                  <a:pt x="26941" y="20728"/>
                  <a:pt x="25890" y="18938"/>
                  <a:pt x="25890" y="18938"/>
                </a:cubicBezTo>
                <a:cubicBezTo>
                  <a:pt x="25890" y="18938"/>
                  <a:pt x="23793" y="17966"/>
                  <a:pt x="22873" y="17966"/>
                </a:cubicBezTo>
                <a:cubicBezTo>
                  <a:pt x="22842" y="17966"/>
                  <a:pt x="22813" y="17967"/>
                  <a:pt x="22785" y="17969"/>
                </a:cubicBezTo>
                <a:cubicBezTo>
                  <a:pt x="22772" y="17970"/>
                  <a:pt x="22759" y="17970"/>
                  <a:pt x="22744" y="17970"/>
                </a:cubicBezTo>
                <a:cubicBezTo>
                  <a:pt x="21846" y="17970"/>
                  <a:pt x="19151" y="15815"/>
                  <a:pt x="18549" y="15395"/>
                </a:cubicBezTo>
                <a:cubicBezTo>
                  <a:pt x="17949" y="14968"/>
                  <a:pt x="16391" y="13121"/>
                  <a:pt x="15179" y="12821"/>
                </a:cubicBezTo>
                <a:cubicBezTo>
                  <a:pt x="13967" y="12521"/>
                  <a:pt x="11473" y="11297"/>
                  <a:pt x="11035" y="11297"/>
                </a:cubicBezTo>
                <a:cubicBezTo>
                  <a:pt x="10608" y="11297"/>
                  <a:pt x="9477" y="10628"/>
                  <a:pt x="8876" y="10443"/>
                </a:cubicBezTo>
                <a:cubicBezTo>
                  <a:pt x="8265" y="10258"/>
                  <a:pt x="6360" y="9347"/>
                  <a:pt x="5679" y="9347"/>
                </a:cubicBezTo>
                <a:cubicBezTo>
                  <a:pt x="4986" y="9358"/>
                  <a:pt x="0" y="10189"/>
                  <a:pt x="0" y="10189"/>
                </a:cubicBezTo>
                <a:lnTo>
                  <a:pt x="473" y="82100"/>
                </a:lnTo>
                <a:cubicBezTo>
                  <a:pt x="473" y="82100"/>
                  <a:pt x="3059" y="81650"/>
                  <a:pt x="3486" y="81396"/>
                </a:cubicBezTo>
                <a:cubicBezTo>
                  <a:pt x="3524" y="81374"/>
                  <a:pt x="3579" y="81364"/>
                  <a:pt x="3649" y="81364"/>
                </a:cubicBezTo>
                <a:cubicBezTo>
                  <a:pt x="4306" y="81364"/>
                  <a:pt x="6241" y="82251"/>
                  <a:pt x="7329" y="82251"/>
                </a:cubicBezTo>
                <a:cubicBezTo>
                  <a:pt x="7403" y="82251"/>
                  <a:pt x="7472" y="82247"/>
                  <a:pt x="7537" y="82238"/>
                </a:cubicBezTo>
                <a:cubicBezTo>
                  <a:pt x="7699" y="82218"/>
                  <a:pt x="7853" y="82209"/>
                  <a:pt x="8001" y="82209"/>
                </a:cubicBezTo>
                <a:cubicBezTo>
                  <a:pt x="8882" y="82209"/>
                  <a:pt x="9555" y="82541"/>
                  <a:pt x="10296" y="82966"/>
                </a:cubicBezTo>
                <a:cubicBezTo>
                  <a:pt x="11162" y="83450"/>
                  <a:pt x="12016" y="83924"/>
                  <a:pt x="13216" y="83981"/>
                </a:cubicBezTo>
                <a:cubicBezTo>
                  <a:pt x="14428" y="84039"/>
                  <a:pt x="15375" y="83970"/>
                  <a:pt x="16229" y="84143"/>
                </a:cubicBezTo>
                <a:cubicBezTo>
                  <a:pt x="17095" y="84328"/>
                  <a:pt x="17880" y="86301"/>
                  <a:pt x="19011" y="86601"/>
                </a:cubicBezTo>
                <a:cubicBezTo>
                  <a:pt x="20130" y="86913"/>
                  <a:pt x="22023" y="87698"/>
                  <a:pt x="22462" y="87883"/>
                </a:cubicBezTo>
                <a:cubicBezTo>
                  <a:pt x="22889" y="88067"/>
                  <a:pt x="24020" y="88864"/>
                  <a:pt x="24620" y="89106"/>
                </a:cubicBezTo>
                <a:cubicBezTo>
                  <a:pt x="24912" y="89224"/>
                  <a:pt x="25471" y="89295"/>
                  <a:pt x="26017" y="89295"/>
                </a:cubicBezTo>
                <a:cubicBezTo>
                  <a:pt x="26595" y="89295"/>
                  <a:pt x="27160" y="89215"/>
                  <a:pt x="27379" y="89025"/>
                </a:cubicBezTo>
                <a:cubicBezTo>
                  <a:pt x="27543" y="88884"/>
                  <a:pt x="27999" y="88841"/>
                  <a:pt x="28534" y="88841"/>
                </a:cubicBezTo>
                <a:cubicBezTo>
                  <a:pt x="29365" y="88841"/>
                  <a:pt x="30384" y="88945"/>
                  <a:pt x="30783" y="88945"/>
                </a:cubicBezTo>
                <a:cubicBezTo>
                  <a:pt x="30795" y="88945"/>
                  <a:pt x="30807" y="88945"/>
                  <a:pt x="30819" y="88945"/>
                </a:cubicBezTo>
                <a:cubicBezTo>
                  <a:pt x="31415" y="88945"/>
                  <a:pt x="34573" y="89776"/>
                  <a:pt x="35543" y="89776"/>
                </a:cubicBezTo>
                <a:cubicBezTo>
                  <a:pt x="35550" y="89776"/>
                  <a:pt x="35556" y="89776"/>
                  <a:pt x="35563" y="89776"/>
                </a:cubicBezTo>
                <a:cubicBezTo>
                  <a:pt x="36509" y="89776"/>
                  <a:pt x="37791" y="88956"/>
                  <a:pt x="38391" y="88587"/>
                </a:cubicBezTo>
                <a:cubicBezTo>
                  <a:pt x="38991" y="88206"/>
                  <a:pt x="43978" y="87617"/>
                  <a:pt x="45097" y="87548"/>
                </a:cubicBezTo>
                <a:cubicBezTo>
                  <a:pt x="46217" y="87479"/>
                  <a:pt x="46817" y="86671"/>
                  <a:pt x="47764" y="86232"/>
                </a:cubicBezTo>
                <a:cubicBezTo>
                  <a:pt x="48028" y="86110"/>
                  <a:pt x="48232" y="86060"/>
                  <a:pt x="48413" y="86060"/>
                </a:cubicBezTo>
                <a:cubicBezTo>
                  <a:pt x="48881" y="86060"/>
                  <a:pt x="49196" y="86390"/>
                  <a:pt x="50003" y="86648"/>
                </a:cubicBezTo>
                <a:cubicBezTo>
                  <a:pt x="50198" y="86712"/>
                  <a:pt x="50407" y="86740"/>
                  <a:pt x="50623" y="86740"/>
                </a:cubicBezTo>
                <a:cubicBezTo>
                  <a:pt x="51645" y="86740"/>
                  <a:pt x="52835" y="86111"/>
                  <a:pt x="53616" y="85701"/>
                </a:cubicBezTo>
                <a:cubicBezTo>
                  <a:pt x="54551" y="85193"/>
                  <a:pt x="55509" y="85124"/>
                  <a:pt x="56270" y="84812"/>
                </a:cubicBezTo>
                <a:cubicBezTo>
                  <a:pt x="56520" y="84712"/>
                  <a:pt x="56823" y="84675"/>
                  <a:pt x="57163" y="84675"/>
                </a:cubicBezTo>
                <a:cubicBezTo>
                  <a:pt x="57877" y="84675"/>
                  <a:pt x="58753" y="84838"/>
                  <a:pt x="59629" y="84916"/>
                </a:cubicBezTo>
                <a:cubicBezTo>
                  <a:pt x="60922" y="85032"/>
                  <a:pt x="61361" y="86209"/>
                  <a:pt x="61973" y="86509"/>
                </a:cubicBezTo>
                <a:cubicBezTo>
                  <a:pt x="62035" y="86542"/>
                  <a:pt x="62142" y="86556"/>
                  <a:pt x="62285" y="86556"/>
                </a:cubicBezTo>
                <a:cubicBezTo>
                  <a:pt x="63516" y="86556"/>
                  <a:pt x="67404" y="85475"/>
                  <a:pt x="68252" y="85413"/>
                </a:cubicBezTo>
                <a:cubicBezTo>
                  <a:pt x="69198" y="85343"/>
                  <a:pt x="70306" y="85159"/>
                  <a:pt x="71345" y="85020"/>
                </a:cubicBezTo>
                <a:cubicBezTo>
                  <a:pt x="71382" y="85016"/>
                  <a:pt x="71416" y="85013"/>
                  <a:pt x="71447" y="85013"/>
                </a:cubicBezTo>
                <a:cubicBezTo>
                  <a:pt x="72256" y="85013"/>
                  <a:pt x="70810" y="86567"/>
                  <a:pt x="71945" y="86567"/>
                </a:cubicBezTo>
                <a:cubicBezTo>
                  <a:pt x="71949" y="86567"/>
                  <a:pt x="71953" y="86567"/>
                  <a:pt x="71957" y="86567"/>
                </a:cubicBezTo>
                <a:cubicBezTo>
                  <a:pt x="71968" y="86567"/>
                  <a:pt x="71979" y="86567"/>
                  <a:pt x="71990" y="86567"/>
                </a:cubicBezTo>
                <a:cubicBezTo>
                  <a:pt x="73175" y="86567"/>
                  <a:pt x="74114" y="87171"/>
                  <a:pt x="75235" y="87594"/>
                </a:cubicBezTo>
                <a:cubicBezTo>
                  <a:pt x="76366" y="88021"/>
                  <a:pt x="77059" y="88518"/>
                  <a:pt x="78698" y="89429"/>
                </a:cubicBezTo>
                <a:cubicBezTo>
                  <a:pt x="79023" y="89613"/>
                  <a:pt x="79318" y="89689"/>
                  <a:pt x="79588" y="89689"/>
                </a:cubicBezTo>
                <a:cubicBezTo>
                  <a:pt x="80676" y="89689"/>
                  <a:pt x="81361" y="88454"/>
                  <a:pt x="82045" y="88056"/>
                </a:cubicBezTo>
                <a:cubicBezTo>
                  <a:pt x="82165" y="87984"/>
                  <a:pt x="82300" y="87953"/>
                  <a:pt x="82445" y="87953"/>
                </a:cubicBezTo>
                <a:cubicBezTo>
                  <a:pt x="83331" y="87953"/>
                  <a:pt x="84614" y="89109"/>
                  <a:pt x="85496" y="89268"/>
                </a:cubicBezTo>
                <a:cubicBezTo>
                  <a:pt x="86524" y="89441"/>
                  <a:pt x="89629" y="89730"/>
                  <a:pt x="91268" y="90157"/>
                </a:cubicBezTo>
                <a:cubicBezTo>
                  <a:pt x="92907" y="90595"/>
                  <a:pt x="94465" y="92130"/>
                  <a:pt x="95585" y="92177"/>
                </a:cubicBezTo>
                <a:cubicBezTo>
                  <a:pt x="95837" y="92187"/>
                  <a:pt x="96159" y="92192"/>
                  <a:pt x="96522" y="92192"/>
                </a:cubicBezTo>
                <a:cubicBezTo>
                  <a:pt x="97767" y="92192"/>
                  <a:pt x="99489" y="92138"/>
                  <a:pt x="100490" y="92084"/>
                </a:cubicBezTo>
                <a:cubicBezTo>
                  <a:pt x="100841" y="92065"/>
                  <a:pt x="101178" y="92059"/>
                  <a:pt x="101500" y="92059"/>
                </a:cubicBezTo>
                <a:cubicBezTo>
                  <a:pt x="102084" y="92059"/>
                  <a:pt x="102615" y="92079"/>
                  <a:pt x="103072" y="92079"/>
                </a:cubicBezTo>
                <a:cubicBezTo>
                  <a:pt x="103291" y="92079"/>
                  <a:pt x="103493" y="92075"/>
                  <a:pt x="103676" y="92061"/>
                </a:cubicBezTo>
                <a:cubicBezTo>
                  <a:pt x="104450" y="92003"/>
                  <a:pt x="106077" y="90999"/>
                  <a:pt x="107289" y="90618"/>
                </a:cubicBezTo>
                <a:cubicBezTo>
                  <a:pt x="107431" y="90573"/>
                  <a:pt x="107568" y="90554"/>
                  <a:pt x="107704" y="90554"/>
                </a:cubicBezTo>
                <a:cubicBezTo>
                  <a:pt x="108718" y="90554"/>
                  <a:pt x="109590" y="91667"/>
                  <a:pt x="110740" y="91738"/>
                </a:cubicBezTo>
                <a:cubicBezTo>
                  <a:pt x="112033" y="91819"/>
                  <a:pt x="111687" y="91761"/>
                  <a:pt x="112472" y="92200"/>
                </a:cubicBezTo>
                <a:cubicBezTo>
                  <a:pt x="113166" y="92583"/>
                  <a:pt x="114346" y="92809"/>
                  <a:pt x="115139" y="92809"/>
                </a:cubicBezTo>
                <a:cubicBezTo>
                  <a:pt x="115229" y="92809"/>
                  <a:pt x="115313" y="92806"/>
                  <a:pt x="115392" y="92800"/>
                </a:cubicBezTo>
                <a:cubicBezTo>
                  <a:pt x="116165" y="92731"/>
                  <a:pt x="115473" y="92107"/>
                  <a:pt x="116766" y="91703"/>
                </a:cubicBezTo>
                <a:cubicBezTo>
                  <a:pt x="116971" y="91637"/>
                  <a:pt x="117163" y="91610"/>
                  <a:pt x="117345" y="91610"/>
                </a:cubicBezTo>
                <a:cubicBezTo>
                  <a:pt x="118275" y="91610"/>
                  <a:pt x="118946" y="92330"/>
                  <a:pt x="119776" y="92330"/>
                </a:cubicBezTo>
                <a:cubicBezTo>
                  <a:pt x="119807" y="92330"/>
                  <a:pt x="119839" y="92329"/>
                  <a:pt x="119870" y="92327"/>
                </a:cubicBezTo>
                <a:cubicBezTo>
                  <a:pt x="119983" y="92320"/>
                  <a:pt x="120103" y="92317"/>
                  <a:pt x="120228" y="92317"/>
                </a:cubicBezTo>
                <a:cubicBezTo>
                  <a:pt x="121247" y="92317"/>
                  <a:pt x="122622" y="92506"/>
                  <a:pt x="123310" y="92557"/>
                </a:cubicBezTo>
                <a:cubicBezTo>
                  <a:pt x="124022" y="92610"/>
                  <a:pt x="125501" y="93117"/>
                  <a:pt x="126159" y="93117"/>
                </a:cubicBezTo>
                <a:cubicBezTo>
                  <a:pt x="126227" y="93117"/>
                  <a:pt x="126286" y="93112"/>
                  <a:pt x="126334" y="93100"/>
                </a:cubicBezTo>
                <a:cubicBezTo>
                  <a:pt x="126854" y="92973"/>
                  <a:pt x="128735" y="91911"/>
                  <a:pt x="129428" y="91623"/>
                </a:cubicBezTo>
                <a:cubicBezTo>
                  <a:pt x="129529" y="91580"/>
                  <a:pt x="129651" y="91561"/>
                  <a:pt x="129790" y="91561"/>
                </a:cubicBezTo>
                <a:cubicBezTo>
                  <a:pt x="130579" y="91561"/>
                  <a:pt x="131892" y="92162"/>
                  <a:pt x="132844" y="92211"/>
                </a:cubicBezTo>
                <a:cubicBezTo>
                  <a:pt x="133031" y="92221"/>
                  <a:pt x="133206" y="92225"/>
                  <a:pt x="133372" y="92225"/>
                </a:cubicBezTo>
                <a:cubicBezTo>
                  <a:pt x="134205" y="92225"/>
                  <a:pt x="134830" y="92121"/>
                  <a:pt x="135695" y="92073"/>
                </a:cubicBezTo>
                <a:cubicBezTo>
                  <a:pt x="135888" y="92060"/>
                  <a:pt x="136072" y="92053"/>
                  <a:pt x="136252" y="92053"/>
                </a:cubicBezTo>
                <a:cubicBezTo>
                  <a:pt x="137032" y="92053"/>
                  <a:pt x="137733" y="92175"/>
                  <a:pt x="138708" y="92419"/>
                </a:cubicBezTo>
                <a:cubicBezTo>
                  <a:pt x="139066" y="92508"/>
                  <a:pt x="139456" y="92544"/>
                  <a:pt x="139865" y="92544"/>
                </a:cubicBezTo>
                <a:cubicBezTo>
                  <a:pt x="140828" y="92544"/>
                  <a:pt x="141900" y="92349"/>
                  <a:pt x="142921" y="92211"/>
                </a:cubicBezTo>
                <a:cubicBezTo>
                  <a:pt x="143129" y="92183"/>
                  <a:pt x="143337" y="92172"/>
                  <a:pt x="143545" y="92172"/>
                </a:cubicBezTo>
                <a:cubicBezTo>
                  <a:pt x="144595" y="92172"/>
                  <a:pt x="145601" y="92470"/>
                  <a:pt x="146123" y="92470"/>
                </a:cubicBezTo>
                <a:cubicBezTo>
                  <a:pt x="146226" y="92470"/>
                  <a:pt x="146310" y="92458"/>
                  <a:pt x="146372" y="92431"/>
                </a:cubicBezTo>
                <a:cubicBezTo>
                  <a:pt x="146800" y="92234"/>
                  <a:pt x="147146" y="91865"/>
                  <a:pt x="148519" y="91519"/>
                </a:cubicBezTo>
                <a:cubicBezTo>
                  <a:pt x="148656" y="91483"/>
                  <a:pt x="148794" y="91467"/>
                  <a:pt x="148933" y="91467"/>
                </a:cubicBezTo>
                <a:cubicBezTo>
                  <a:pt x="150194" y="91467"/>
                  <a:pt x="151520" y="92796"/>
                  <a:pt x="152144" y="93077"/>
                </a:cubicBezTo>
                <a:cubicBezTo>
                  <a:pt x="152836" y="93377"/>
                  <a:pt x="154556" y="93550"/>
                  <a:pt x="155422" y="93608"/>
                </a:cubicBezTo>
                <a:cubicBezTo>
                  <a:pt x="155530" y="93615"/>
                  <a:pt x="155631" y="93620"/>
                  <a:pt x="155728" y="93620"/>
                </a:cubicBezTo>
                <a:cubicBezTo>
                  <a:pt x="156391" y="93620"/>
                  <a:pt x="156811" y="93413"/>
                  <a:pt x="157557" y="92546"/>
                </a:cubicBezTo>
                <a:cubicBezTo>
                  <a:pt x="157796" y="92265"/>
                  <a:pt x="158023" y="92164"/>
                  <a:pt x="158257" y="92164"/>
                </a:cubicBezTo>
                <a:cubicBezTo>
                  <a:pt x="158858" y="92164"/>
                  <a:pt x="159500" y="92835"/>
                  <a:pt x="160489" y="92835"/>
                </a:cubicBezTo>
                <a:cubicBezTo>
                  <a:pt x="161909" y="92846"/>
                  <a:pt x="163317" y="92961"/>
                  <a:pt x="164714" y="93169"/>
                </a:cubicBezTo>
                <a:cubicBezTo>
                  <a:pt x="164754" y="93178"/>
                  <a:pt x="164800" y="93182"/>
                  <a:pt x="164851" y="93182"/>
                </a:cubicBezTo>
                <a:cubicBezTo>
                  <a:pt x="165551" y="93182"/>
                  <a:pt x="167150" y="92419"/>
                  <a:pt x="167634" y="92419"/>
                </a:cubicBezTo>
                <a:cubicBezTo>
                  <a:pt x="168153" y="92407"/>
                  <a:pt x="171328" y="91092"/>
                  <a:pt x="172701" y="90826"/>
                </a:cubicBezTo>
                <a:cubicBezTo>
                  <a:pt x="172781" y="90811"/>
                  <a:pt x="172860" y="90804"/>
                  <a:pt x="172937" y="90804"/>
                </a:cubicBezTo>
                <a:cubicBezTo>
                  <a:pt x="174192" y="90804"/>
                  <a:pt x="175069" y="92719"/>
                  <a:pt x="175560" y="92719"/>
                </a:cubicBezTo>
                <a:cubicBezTo>
                  <a:pt x="175561" y="92719"/>
                  <a:pt x="175562" y="92719"/>
                  <a:pt x="175564" y="92719"/>
                </a:cubicBezTo>
                <a:cubicBezTo>
                  <a:pt x="175876" y="92719"/>
                  <a:pt x="176718" y="92737"/>
                  <a:pt x="177577" y="92737"/>
                </a:cubicBezTo>
                <a:cubicBezTo>
                  <a:pt x="178114" y="92737"/>
                  <a:pt x="178658" y="92730"/>
                  <a:pt x="179084" y="92708"/>
                </a:cubicBezTo>
                <a:cubicBezTo>
                  <a:pt x="180204" y="92638"/>
                  <a:pt x="181404" y="92003"/>
                  <a:pt x="182616" y="91934"/>
                </a:cubicBezTo>
                <a:cubicBezTo>
                  <a:pt x="183817" y="91865"/>
                  <a:pt x="183805" y="90445"/>
                  <a:pt x="184405" y="90249"/>
                </a:cubicBezTo>
                <a:cubicBezTo>
                  <a:pt x="184606" y="90187"/>
                  <a:pt x="184970" y="90172"/>
                  <a:pt x="185402" y="90172"/>
                </a:cubicBezTo>
                <a:cubicBezTo>
                  <a:pt x="185833" y="90172"/>
                  <a:pt x="186333" y="90187"/>
                  <a:pt x="186803" y="90187"/>
                </a:cubicBezTo>
                <a:cubicBezTo>
                  <a:pt x="187273" y="90187"/>
                  <a:pt x="187714" y="90172"/>
                  <a:pt x="188030" y="90110"/>
                </a:cubicBezTo>
                <a:cubicBezTo>
                  <a:pt x="188475" y="90018"/>
                  <a:pt x="189683" y="89964"/>
                  <a:pt x="190989" y="89964"/>
                </a:cubicBezTo>
                <a:cubicBezTo>
                  <a:pt x="192458" y="89964"/>
                  <a:pt x="194053" y="90032"/>
                  <a:pt x="194829" y="90191"/>
                </a:cubicBezTo>
                <a:cubicBezTo>
                  <a:pt x="195302" y="90288"/>
                  <a:pt x="195623" y="90321"/>
                  <a:pt x="195883" y="90321"/>
                </a:cubicBezTo>
                <a:cubicBezTo>
                  <a:pt x="196429" y="90321"/>
                  <a:pt x="196712" y="90176"/>
                  <a:pt x="197587" y="90168"/>
                </a:cubicBezTo>
                <a:cubicBezTo>
                  <a:pt x="198880" y="90157"/>
                  <a:pt x="201789" y="88714"/>
                  <a:pt x="202735" y="88529"/>
                </a:cubicBezTo>
                <a:cubicBezTo>
                  <a:pt x="202821" y="88511"/>
                  <a:pt x="202918" y="88503"/>
                  <a:pt x="203024" y="88503"/>
                </a:cubicBezTo>
                <a:cubicBezTo>
                  <a:pt x="204069" y="88503"/>
                  <a:pt x="205947" y="89303"/>
                  <a:pt x="206352" y="89303"/>
                </a:cubicBezTo>
                <a:cubicBezTo>
                  <a:pt x="206355" y="89303"/>
                  <a:pt x="206357" y="89303"/>
                  <a:pt x="206360" y="89302"/>
                </a:cubicBezTo>
                <a:cubicBezTo>
                  <a:pt x="206787" y="89302"/>
                  <a:pt x="210480" y="88171"/>
                  <a:pt x="211346" y="87663"/>
                </a:cubicBezTo>
                <a:cubicBezTo>
                  <a:pt x="212212" y="87156"/>
                  <a:pt x="215213" y="86636"/>
                  <a:pt x="216252" y="86509"/>
                </a:cubicBezTo>
                <a:cubicBezTo>
                  <a:pt x="216323" y="86500"/>
                  <a:pt x="216398" y="86496"/>
                  <a:pt x="216477" y="86496"/>
                </a:cubicBezTo>
                <a:cubicBezTo>
                  <a:pt x="217537" y="86496"/>
                  <a:pt x="219231" y="87236"/>
                  <a:pt x="219865" y="87236"/>
                </a:cubicBezTo>
                <a:cubicBezTo>
                  <a:pt x="220557" y="87225"/>
                  <a:pt x="223835" y="86902"/>
                  <a:pt x="224689" y="86394"/>
                </a:cubicBezTo>
                <a:cubicBezTo>
                  <a:pt x="225000" y="86213"/>
                  <a:pt x="225311" y="86147"/>
                  <a:pt x="225632" y="86147"/>
                </a:cubicBezTo>
                <a:cubicBezTo>
                  <a:pt x="226194" y="86147"/>
                  <a:pt x="226782" y="86351"/>
                  <a:pt x="227437" y="86498"/>
                </a:cubicBezTo>
                <a:cubicBezTo>
                  <a:pt x="228475" y="86740"/>
                  <a:pt x="232181" y="87640"/>
                  <a:pt x="233046" y="87940"/>
                </a:cubicBezTo>
                <a:cubicBezTo>
                  <a:pt x="233755" y="88195"/>
                  <a:pt x="238496" y="88497"/>
                  <a:pt x="240431" y="88497"/>
                </a:cubicBezTo>
                <a:cubicBezTo>
                  <a:pt x="240861" y="88497"/>
                  <a:pt x="241152" y="88482"/>
                  <a:pt x="241230" y="88448"/>
                </a:cubicBezTo>
                <a:cubicBezTo>
                  <a:pt x="241286" y="88424"/>
                  <a:pt x="241370" y="88413"/>
                  <a:pt x="241478" y="88413"/>
                </a:cubicBezTo>
                <a:cubicBezTo>
                  <a:pt x="242194" y="88413"/>
                  <a:pt x="243960" y="88886"/>
                  <a:pt x="245535" y="89037"/>
                </a:cubicBezTo>
                <a:cubicBezTo>
                  <a:pt x="246302" y="89115"/>
                  <a:pt x="246821" y="89158"/>
                  <a:pt x="247282" y="89158"/>
                </a:cubicBezTo>
                <a:cubicBezTo>
                  <a:pt x="247910" y="89158"/>
                  <a:pt x="248429" y="89078"/>
                  <a:pt x="249321" y="88898"/>
                </a:cubicBezTo>
                <a:cubicBezTo>
                  <a:pt x="250868" y="88575"/>
                  <a:pt x="256293" y="88668"/>
                  <a:pt x="257240" y="88529"/>
                </a:cubicBezTo>
                <a:cubicBezTo>
                  <a:pt x="257336" y="88516"/>
                  <a:pt x="257492" y="88511"/>
                  <a:pt x="257696" y="88511"/>
                </a:cubicBezTo>
                <a:cubicBezTo>
                  <a:pt x="259138" y="88511"/>
                  <a:pt x="262979" y="88791"/>
                  <a:pt x="265035" y="88791"/>
                </a:cubicBezTo>
                <a:cubicBezTo>
                  <a:pt x="265565" y="88791"/>
                  <a:pt x="265976" y="88772"/>
                  <a:pt x="266197" y="88725"/>
                </a:cubicBezTo>
                <a:cubicBezTo>
                  <a:pt x="266376" y="88688"/>
                  <a:pt x="266551" y="88672"/>
                  <a:pt x="266722" y="88672"/>
                </a:cubicBezTo>
                <a:cubicBezTo>
                  <a:pt x="267709" y="88672"/>
                  <a:pt x="268564" y="89207"/>
                  <a:pt x="269302" y="89256"/>
                </a:cubicBezTo>
                <a:cubicBezTo>
                  <a:pt x="270167" y="89314"/>
                  <a:pt x="271968" y="89799"/>
                  <a:pt x="273007" y="89799"/>
                </a:cubicBezTo>
                <a:cubicBezTo>
                  <a:pt x="273861" y="89799"/>
                  <a:pt x="275645" y="90829"/>
                  <a:pt x="276823" y="90829"/>
                </a:cubicBezTo>
                <a:cubicBezTo>
                  <a:pt x="277077" y="90829"/>
                  <a:pt x="277303" y="90781"/>
                  <a:pt x="277485" y="90664"/>
                </a:cubicBezTo>
                <a:cubicBezTo>
                  <a:pt x="278524" y="89995"/>
                  <a:pt x="285311" y="88968"/>
                  <a:pt x="285311" y="88968"/>
                </a:cubicBezTo>
                <a:lnTo>
                  <a:pt x="285046" y="47230"/>
                </a:lnTo>
                <a:lnTo>
                  <a:pt x="283811" y="42532"/>
                </a:lnTo>
                <a:cubicBezTo>
                  <a:pt x="283811" y="42532"/>
                  <a:pt x="281560" y="41747"/>
                  <a:pt x="281387" y="41493"/>
                </a:cubicBezTo>
                <a:cubicBezTo>
                  <a:pt x="281214" y="41239"/>
                  <a:pt x="279390" y="38342"/>
                  <a:pt x="279725" y="37591"/>
                </a:cubicBezTo>
                <a:cubicBezTo>
                  <a:pt x="280059" y="36853"/>
                  <a:pt x="278663" y="33828"/>
                  <a:pt x="278490" y="33644"/>
                </a:cubicBezTo>
                <a:cubicBezTo>
                  <a:pt x="278348" y="33482"/>
                  <a:pt x="275825" y="32950"/>
                  <a:pt x="274506" y="32950"/>
                </a:cubicBezTo>
                <a:cubicBezTo>
                  <a:pt x="274316" y="32950"/>
                  <a:pt x="274152" y="32961"/>
                  <a:pt x="274023" y="32986"/>
                </a:cubicBezTo>
                <a:cubicBezTo>
                  <a:pt x="273842" y="33020"/>
                  <a:pt x="273656" y="33035"/>
                  <a:pt x="273469" y="33035"/>
                </a:cubicBezTo>
                <a:cubicBezTo>
                  <a:pt x="272582" y="33035"/>
                  <a:pt x="271663" y="32691"/>
                  <a:pt x="271091" y="32386"/>
                </a:cubicBezTo>
                <a:cubicBezTo>
                  <a:pt x="270398" y="32028"/>
                  <a:pt x="269787" y="31162"/>
                  <a:pt x="268321" y="30735"/>
                </a:cubicBezTo>
                <a:cubicBezTo>
                  <a:pt x="267297" y="30437"/>
                  <a:pt x="265267" y="30392"/>
                  <a:pt x="263989" y="30392"/>
                </a:cubicBezTo>
                <a:cubicBezTo>
                  <a:pt x="263436" y="30392"/>
                  <a:pt x="263024" y="30400"/>
                  <a:pt x="262896" y="30400"/>
                </a:cubicBezTo>
                <a:cubicBezTo>
                  <a:pt x="262468" y="30400"/>
                  <a:pt x="260575" y="31035"/>
                  <a:pt x="259894" y="31347"/>
                </a:cubicBezTo>
                <a:cubicBezTo>
                  <a:pt x="259202" y="31658"/>
                  <a:pt x="257840" y="33898"/>
                  <a:pt x="257240" y="34209"/>
                </a:cubicBezTo>
                <a:cubicBezTo>
                  <a:pt x="256639" y="34533"/>
                  <a:pt x="255000" y="34660"/>
                  <a:pt x="254400" y="34971"/>
                </a:cubicBezTo>
                <a:cubicBezTo>
                  <a:pt x="253800" y="35294"/>
                  <a:pt x="252680" y="35421"/>
                  <a:pt x="251734" y="35618"/>
                </a:cubicBezTo>
                <a:cubicBezTo>
                  <a:pt x="251657" y="35633"/>
                  <a:pt x="251575" y="35640"/>
                  <a:pt x="251490" y="35640"/>
                </a:cubicBezTo>
                <a:cubicBezTo>
                  <a:pt x="250524" y="35640"/>
                  <a:pt x="249051" y="34754"/>
                  <a:pt x="247948" y="34648"/>
                </a:cubicBezTo>
                <a:cubicBezTo>
                  <a:pt x="246839" y="34542"/>
                  <a:pt x="245799" y="33143"/>
                  <a:pt x="245240" y="33143"/>
                </a:cubicBezTo>
                <a:cubicBezTo>
                  <a:pt x="245188" y="33143"/>
                  <a:pt x="245140" y="33155"/>
                  <a:pt x="245097" y="33182"/>
                </a:cubicBezTo>
                <a:cubicBezTo>
                  <a:pt x="244577" y="33494"/>
                  <a:pt x="243377" y="34244"/>
                  <a:pt x="242684" y="34244"/>
                </a:cubicBezTo>
                <a:cubicBezTo>
                  <a:pt x="242674" y="34244"/>
                  <a:pt x="242664" y="34244"/>
                  <a:pt x="242653" y="34244"/>
                </a:cubicBezTo>
                <a:cubicBezTo>
                  <a:pt x="241961" y="34244"/>
                  <a:pt x="240605" y="33877"/>
                  <a:pt x="239753" y="33274"/>
                </a:cubicBezTo>
                <a:cubicBezTo>
                  <a:pt x="238887" y="32663"/>
                  <a:pt x="237502" y="31001"/>
                  <a:pt x="236463" y="31001"/>
                </a:cubicBezTo>
                <a:cubicBezTo>
                  <a:pt x="236460" y="31001"/>
                  <a:pt x="236456" y="31001"/>
                  <a:pt x="236453" y="31001"/>
                </a:cubicBezTo>
                <a:cubicBezTo>
                  <a:pt x="235445" y="31001"/>
                  <a:pt x="234416" y="29222"/>
                  <a:pt x="233978" y="29222"/>
                </a:cubicBezTo>
                <a:cubicBezTo>
                  <a:pt x="233971" y="29222"/>
                  <a:pt x="233965" y="29222"/>
                  <a:pt x="233958" y="29223"/>
                </a:cubicBezTo>
                <a:cubicBezTo>
                  <a:pt x="233936" y="29227"/>
                  <a:pt x="233913" y="29228"/>
                  <a:pt x="233889" y="29228"/>
                </a:cubicBezTo>
                <a:cubicBezTo>
                  <a:pt x="233468" y="29228"/>
                  <a:pt x="232910" y="28654"/>
                  <a:pt x="232746" y="28184"/>
                </a:cubicBezTo>
                <a:cubicBezTo>
                  <a:pt x="232573" y="27688"/>
                  <a:pt x="232215" y="26441"/>
                  <a:pt x="231730" y="26014"/>
                </a:cubicBezTo>
                <a:cubicBezTo>
                  <a:pt x="231234" y="25587"/>
                  <a:pt x="231084" y="23117"/>
                  <a:pt x="230992" y="23059"/>
                </a:cubicBezTo>
                <a:cubicBezTo>
                  <a:pt x="230899" y="23001"/>
                  <a:pt x="232261" y="19458"/>
                  <a:pt x="231396" y="19400"/>
                </a:cubicBezTo>
                <a:cubicBezTo>
                  <a:pt x="230541" y="19331"/>
                  <a:pt x="227852" y="17496"/>
                  <a:pt x="227679" y="17311"/>
                </a:cubicBezTo>
                <a:cubicBezTo>
                  <a:pt x="227506" y="17126"/>
                  <a:pt x="225093" y="16157"/>
                  <a:pt x="224055" y="16041"/>
                </a:cubicBezTo>
                <a:cubicBezTo>
                  <a:pt x="224013" y="16036"/>
                  <a:pt x="223970" y="16034"/>
                  <a:pt x="223925" y="16034"/>
                </a:cubicBezTo>
                <a:cubicBezTo>
                  <a:pt x="222946" y="16034"/>
                  <a:pt x="221403" y="17246"/>
                  <a:pt x="220743" y="17246"/>
                </a:cubicBezTo>
                <a:cubicBezTo>
                  <a:pt x="220700" y="17246"/>
                  <a:pt x="220661" y="17241"/>
                  <a:pt x="220626" y="17230"/>
                </a:cubicBezTo>
                <a:cubicBezTo>
                  <a:pt x="220015" y="17057"/>
                  <a:pt x="217256" y="15707"/>
                  <a:pt x="216736" y="15522"/>
                </a:cubicBezTo>
                <a:cubicBezTo>
                  <a:pt x="216217" y="15349"/>
                  <a:pt x="215524" y="14171"/>
                  <a:pt x="214913" y="13987"/>
                </a:cubicBezTo>
                <a:cubicBezTo>
                  <a:pt x="214313" y="13814"/>
                  <a:pt x="212939" y="13502"/>
                  <a:pt x="211034" y="13398"/>
                </a:cubicBezTo>
                <a:cubicBezTo>
                  <a:pt x="209141" y="13283"/>
                  <a:pt x="206729" y="12313"/>
                  <a:pt x="206302" y="12255"/>
                </a:cubicBezTo>
                <a:cubicBezTo>
                  <a:pt x="206293" y="12254"/>
                  <a:pt x="206283" y="12253"/>
                  <a:pt x="206273" y="12253"/>
                </a:cubicBezTo>
                <a:cubicBezTo>
                  <a:pt x="205806" y="12253"/>
                  <a:pt x="204469" y="13809"/>
                  <a:pt x="202955" y="14125"/>
                </a:cubicBezTo>
                <a:cubicBezTo>
                  <a:pt x="202784" y="14161"/>
                  <a:pt x="202624" y="14177"/>
                  <a:pt x="202470" y="14177"/>
                </a:cubicBezTo>
                <a:cubicBezTo>
                  <a:pt x="201229" y="14177"/>
                  <a:pt x="200481" y="13129"/>
                  <a:pt x="199330" y="12913"/>
                </a:cubicBezTo>
                <a:cubicBezTo>
                  <a:pt x="198037" y="12671"/>
                  <a:pt x="195440" y="11886"/>
                  <a:pt x="194840" y="11886"/>
                </a:cubicBezTo>
                <a:cubicBezTo>
                  <a:pt x="194240" y="11897"/>
                  <a:pt x="193213" y="13075"/>
                  <a:pt x="192104" y="13144"/>
                </a:cubicBezTo>
                <a:cubicBezTo>
                  <a:pt x="192051" y="13147"/>
                  <a:pt x="191997" y="13149"/>
                  <a:pt x="191944" y="13149"/>
                </a:cubicBezTo>
                <a:cubicBezTo>
                  <a:pt x="190893" y="13149"/>
                  <a:pt x="189990" y="12524"/>
                  <a:pt x="189253" y="12359"/>
                </a:cubicBezTo>
                <a:cubicBezTo>
                  <a:pt x="188480" y="12186"/>
                  <a:pt x="187003" y="10155"/>
                  <a:pt x="186564" y="9912"/>
                </a:cubicBezTo>
                <a:cubicBezTo>
                  <a:pt x="186137" y="9658"/>
                  <a:pt x="186379" y="7373"/>
                  <a:pt x="185433" y="6692"/>
                </a:cubicBezTo>
                <a:cubicBezTo>
                  <a:pt x="184475" y="6022"/>
                  <a:pt x="179650" y="5180"/>
                  <a:pt x="178611" y="4753"/>
                </a:cubicBezTo>
                <a:cubicBezTo>
                  <a:pt x="177572" y="4325"/>
                  <a:pt x="177237" y="4522"/>
                  <a:pt x="176545" y="4210"/>
                </a:cubicBezTo>
                <a:cubicBezTo>
                  <a:pt x="175852" y="3910"/>
                  <a:pt x="175160" y="3795"/>
                  <a:pt x="174467" y="3483"/>
                </a:cubicBezTo>
                <a:cubicBezTo>
                  <a:pt x="174289" y="3403"/>
                  <a:pt x="174032" y="3373"/>
                  <a:pt x="173735" y="3373"/>
                </a:cubicBezTo>
                <a:cubicBezTo>
                  <a:pt x="172874" y="3373"/>
                  <a:pt x="171671" y="3621"/>
                  <a:pt x="171028" y="3621"/>
                </a:cubicBezTo>
                <a:cubicBezTo>
                  <a:pt x="170708" y="3626"/>
                  <a:pt x="170437" y="3636"/>
                  <a:pt x="170166" y="3636"/>
                </a:cubicBezTo>
                <a:cubicBezTo>
                  <a:pt x="169703" y="3636"/>
                  <a:pt x="169241" y="3605"/>
                  <a:pt x="168534" y="3460"/>
                </a:cubicBezTo>
                <a:cubicBezTo>
                  <a:pt x="167415" y="3217"/>
                  <a:pt x="166618" y="1059"/>
                  <a:pt x="166099" y="690"/>
                </a:cubicBezTo>
                <a:cubicBezTo>
                  <a:pt x="166073" y="671"/>
                  <a:pt x="166038" y="662"/>
                  <a:pt x="165995" y="662"/>
                </a:cubicBezTo>
                <a:cubicBezTo>
                  <a:pt x="165186" y="662"/>
                  <a:pt x="161550" y="3823"/>
                  <a:pt x="161309" y="3933"/>
                </a:cubicBezTo>
                <a:cubicBezTo>
                  <a:pt x="161296" y="3939"/>
                  <a:pt x="161281" y="3942"/>
                  <a:pt x="161266" y="3942"/>
                </a:cubicBezTo>
                <a:cubicBezTo>
                  <a:pt x="160960" y="3942"/>
                  <a:pt x="160156" y="2803"/>
                  <a:pt x="159739" y="2155"/>
                </a:cubicBezTo>
                <a:cubicBezTo>
                  <a:pt x="159427" y="1671"/>
                  <a:pt x="158118" y="1601"/>
                  <a:pt x="157175" y="1601"/>
                </a:cubicBezTo>
                <a:cubicBezTo>
                  <a:pt x="156792" y="1601"/>
                  <a:pt x="156469" y="1613"/>
                  <a:pt x="156299" y="1613"/>
                </a:cubicBezTo>
                <a:cubicBezTo>
                  <a:pt x="155699" y="1625"/>
                  <a:pt x="153033" y="1832"/>
                  <a:pt x="152686" y="1948"/>
                </a:cubicBezTo>
                <a:cubicBezTo>
                  <a:pt x="152575" y="1989"/>
                  <a:pt x="152285" y="2011"/>
                  <a:pt x="151904" y="2011"/>
                </a:cubicBezTo>
                <a:cubicBezTo>
                  <a:pt x="151100" y="2011"/>
                  <a:pt x="149888" y="1910"/>
                  <a:pt x="149073" y="1659"/>
                </a:cubicBezTo>
                <a:cubicBezTo>
                  <a:pt x="148095" y="1370"/>
                  <a:pt x="147454" y="915"/>
                  <a:pt x="146794" y="915"/>
                </a:cubicBezTo>
                <a:cubicBezTo>
                  <a:pt x="146637" y="915"/>
                  <a:pt x="146479" y="941"/>
                  <a:pt x="146315" y="1001"/>
                </a:cubicBezTo>
                <a:cubicBezTo>
                  <a:pt x="145555" y="1275"/>
                  <a:pt x="143612" y="1611"/>
                  <a:pt x="142680" y="1611"/>
                </a:cubicBezTo>
                <a:cubicBezTo>
                  <a:pt x="142551" y="1611"/>
                  <a:pt x="142440" y="1604"/>
                  <a:pt x="142356" y="1590"/>
                </a:cubicBezTo>
                <a:cubicBezTo>
                  <a:pt x="141386" y="1382"/>
                  <a:pt x="140440" y="1117"/>
                  <a:pt x="139505" y="793"/>
                </a:cubicBezTo>
                <a:cubicBezTo>
                  <a:pt x="138812" y="551"/>
                  <a:pt x="136746" y="436"/>
                  <a:pt x="135626" y="78"/>
                </a:cubicBezTo>
                <a:cubicBezTo>
                  <a:pt x="135464" y="24"/>
                  <a:pt x="135321" y="0"/>
                  <a:pt x="135195" y="0"/>
                </a:cubicBez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idx="1" type="subTitle"/>
          </p:nvPr>
        </p:nvSpPr>
        <p:spPr>
          <a:xfrm>
            <a:off x="3201775" y="1358400"/>
            <a:ext cx="2566200" cy="39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 name="Google Shape;34;p5"/>
          <p:cNvSpPr txBox="1"/>
          <p:nvPr>
            <p:ph idx="2" type="subTitle"/>
          </p:nvPr>
        </p:nvSpPr>
        <p:spPr>
          <a:xfrm>
            <a:off x="3385500" y="3206150"/>
            <a:ext cx="2566200" cy="39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3" type="subTitle"/>
          </p:nvPr>
        </p:nvSpPr>
        <p:spPr>
          <a:xfrm>
            <a:off x="3201775" y="1752228"/>
            <a:ext cx="2566200" cy="89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 name="Google Shape;36;p5"/>
          <p:cNvSpPr txBox="1"/>
          <p:nvPr>
            <p:ph idx="4" type="subTitle"/>
          </p:nvPr>
        </p:nvSpPr>
        <p:spPr>
          <a:xfrm>
            <a:off x="3385500" y="3601995"/>
            <a:ext cx="2566200" cy="899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type="title"/>
          </p:nvPr>
        </p:nvSpPr>
        <p:spPr>
          <a:xfrm flipH="1">
            <a:off x="3679000" y="500950"/>
            <a:ext cx="4749900" cy="46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p:nvPr/>
        </p:nvSpPr>
        <p:spPr>
          <a:xfrm>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idx="1" type="subTitle"/>
          </p:nvPr>
        </p:nvSpPr>
        <p:spPr>
          <a:xfrm>
            <a:off x="824130" y="1618325"/>
            <a:ext cx="4800000" cy="24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44" name="Google Shape;44;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b="-1480" l="25542" r="17684" t="1480"/>
          <a:stretch/>
        </p:blipFill>
        <p:spPr>
          <a:xfrm>
            <a:off x="-28425" y="-19300"/>
            <a:ext cx="4397624" cy="5162799"/>
          </a:xfrm>
          <a:prstGeom prst="rect">
            <a:avLst/>
          </a:prstGeom>
          <a:noFill/>
          <a:ln>
            <a:noFill/>
          </a:ln>
        </p:spPr>
      </p:pic>
      <p:pic>
        <p:nvPicPr>
          <p:cNvPr id="47" name="Google Shape;47;p8"/>
          <p:cNvPicPr preferRelativeResize="0"/>
          <p:nvPr/>
        </p:nvPicPr>
        <p:blipFill rotWithShape="1">
          <a:blip r:embed="rId3">
            <a:alphaModFix/>
          </a:blip>
          <a:srcRect b="-6827" l="3877" r="134" t="-10681"/>
          <a:stretch/>
        </p:blipFill>
        <p:spPr>
          <a:xfrm flipH="1" rot="5400000">
            <a:off x="2550426" y="-1477699"/>
            <a:ext cx="5157724" cy="8070474"/>
          </a:xfrm>
          <a:prstGeom prst="rect">
            <a:avLst/>
          </a:prstGeom>
          <a:noFill/>
          <a:ln>
            <a:noFill/>
          </a:ln>
        </p:spPr>
      </p:pic>
      <p:sp>
        <p:nvSpPr>
          <p:cNvPr id="48" name="Google Shape;48;p8"/>
          <p:cNvSpPr/>
          <p:nvPr/>
        </p:nvSpPr>
        <p:spPr>
          <a:xfrm flipH="1" rot="5400000">
            <a:off x="3028338" y="-985587"/>
            <a:ext cx="5171799" cy="7100575"/>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a:off x="264725"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type="title"/>
          </p:nvPr>
        </p:nvSpPr>
        <p:spPr>
          <a:xfrm>
            <a:off x="4221000" y="1102500"/>
            <a:ext cx="4060800" cy="202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4954" l="0" r="0" t="4954"/>
          <a:stretch/>
        </p:blipFill>
        <p:spPr>
          <a:xfrm>
            <a:off x="5176325" y="-19300"/>
            <a:ext cx="4369200" cy="5248050"/>
          </a:xfrm>
          <a:prstGeom prst="rect">
            <a:avLst/>
          </a:prstGeom>
          <a:noFill/>
          <a:ln>
            <a:noFill/>
          </a:ln>
        </p:spPr>
      </p:pic>
      <p:pic>
        <p:nvPicPr>
          <p:cNvPr id="53" name="Google Shape;53;p9"/>
          <p:cNvPicPr preferRelativeResize="0"/>
          <p:nvPr/>
        </p:nvPicPr>
        <p:blipFill rotWithShape="1">
          <a:blip r:embed="rId3">
            <a:alphaModFix/>
          </a:blip>
          <a:srcRect b="-6827" l="2429" r="0" t="-10681"/>
          <a:stretch/>
        </p:blipFill>
        <p:spPr>
          <a:xfrm rot="-5400000">
            <a:off x="1160299" y="-1188601"/>
            <a:ext cx="5235476" cy="7556075"/>
          </a:xfrm>
          <a:prstGeom prst="rect">
            <a:avLst/>
          </a:prstGeom>
          <a:noFill/>
          <a:ln>
            <a:noFill/>
          </a:ln>
        </p:spPr>
      </p:pic>
      <p:sp>
        <p:nvSpPr>
          <p:cNvPr id="54" name="Google Shape;54;p9"/>
          <p:cNvSpPr/>
          <p:nvPr/>
        </p:nvSpPr>
        <p:spPr>
          <a:xfrm rot="-5400000">
            <a:off x="732921" y="-745799"/>
            <a:ext cx="5182103" cy="6647946"/>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flipH="1">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type="title"/>
          </p:nvPr>
        </p:nvSpPr>
        <p:spPr>
          <a:xfrm>
            <a:off x="957900" y="1758875"/>
            <a:ext cx="34002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9"/>
          <p:cNvSpPr txBox="1"/>
          <p:nvPr>
            <p:ph idx="1" type="subTitle"/>
          </p:nvPr>
        </p:nvSpPr>
        <p:spPr>
          <a:xfrm>
            <a:off x="957900" y="2202625"/>
            <a:ext cx="3400200" cy="11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0" l="22256" r="22256" t="0"/>
          <a:stretch/>
        </p:blipFill>
        <p:spPr>
          <a:xfrm>
            <a:off x="5176325" y="-19300"/>
            <a:ext cx="4369198" cy="5248050"/>
          </a:xfrm>
          <a:prstGeom prst="rect">
            <a:avLst/>
          </a:prstGeom>
          <a:noFill/>
          <a:ln>
            <a:noFill/>
          </a:ln>
        </p:spPr>
      </p:pic>
      <p:pic>
        <p:nvPicPr>
          <p:cNvPr id="60" name="Google Shape;60;p10"/>
          <p:cNvPicPr preferRelativeResize="0"/>
          <p:nvPr/>
        </p:nvPicPr>
        <p:blipFill rotWithShape="1">
          <a:blip r:embed="rId3">
            <a:alphaModFix/>
          </a:blip>
          <a:srcRect b="-6827" l="2429" r="0" t="-10681"/>
          <a:stretch/>
        </p:blipFill>
        <p:spPr>
          <a:xfrm rot="-5400000">
            <a:off x="1160299" y="-1188601"/>
            <a:ext cx="5235476" cy="7556075"/>
          </a:xfrm>
          <a:prstGeom prst="rect">
            <a:avLst/>
          </a:prstGeom>
          <a:noFill/>
          <a:ln>
            <a:noFill/>
          </a:ln>
        </p:spPr>
      </p:pic>
      <p:sp>
        <p:nvSpPr>
          <p:cNvPr id="61" name="Google Shape;61;p10"/>
          <p:cNvSpPr/>
          <p:nvPr/>
        </p:nvSpPr>
        <p:spPr>
          <a:xfrm rot="-5400000">
            <a:off x="732921" y="-745799"/>
            <a:ext cx="5182103" cy="6647946"/>
          </a:xfrm>
          <a:custGeom>
            <a:rect b="b" l="l" r="r" t="t"/>
            <a:pathLst>
              <a:path extrusionOk="0" h="85241" w="179203">
                <a:moveTo>
                  <a:pt x="0" y="0"/>
                </a:moveTo>
                <a:lnTo>
                  <a:pt x="0" y="65400"/>
                </a:lnTo>
                <a:cubicBezTo>
                  <a:pt x="613" y="65310"/>
                  <a:pt x="1143" y="65236"/>
                  <a:pt x="1307" y="65236"/>
                </a:cubicBezTo>
                <a:cubicBezTo>
                  <a:pt x="1755" y="65236"/>
                  <a:pt x="2980" y="65826"/>
                  <a:pt x="3376" y="65938"/>
                </a:cubicBezTo>
                <a:cubicBezTo>
                  <a:pt x="3764" y="66057"/>
                  <a:pt x="4496" y="66498"/>
                  <a:pt x="4772" y="66498"/>
                </a:cubicBezTo>
                <a:cubicBezTo>
                  <a:pt x="4773" y="66498"/>
                  <a:pt x="4775" y="66498"/>
                  <a:pt x="4776" y="66498"/>
                </a:cubicBezTo>
                <a:cubicBezTo>
                  <a:pt x="5071" y="66498"/>
                  <a:pt x="6672" y="67283"/>
                  <a:pt x="7453" y="67476"/>
                </a:cubicBezTo>
                <a:cubicBezTo>
                  <a:pt x="8237" y="67677"/>
                  <a:pt x="9245" y="68865"/>
                  <a:pt x="9633" y="69148"/>
                </a:cubicBezTo>
                <a:cubicBezTo>
                  <a:pt x="10023" y="69421"/>
                  <a:pt x="11767" y="70815"/>
                  <a:pt x="12348" y="70815"/>
                </a:cubicBezTo>
                <a:cubicBezTo>
                  <a:pt x="12357" y="70815"/>
                  <a:pt x="12365" y="70814"/>
                  <a:pt x="12374" y="70814"/>
                </a:cubicBezTo>
                <a:cubicBezTo>
                  <a:pt x="12392" y="70812"/>
                  <a:pt x="12411" y="70812"/>
                  <a:pt x="12431" y="70812"/>
                </a:cubicBezTo>
                <a:cubicBezTo>
                  <a:pt x="13026" y="70812"/>
                  <a:pt x="14383" y="71441"/>
                  <a:pt x="14383" y="71441"/>
                </a:cubicBezTo>
                <a:cubicBezTo>
                  <a:pt x="14383" y="71441"/>
                  <a:pt x="15062" y="72598"/>
                  <a:pt x="15286" y="72673"/>
                </a:cubicBezTo>
                <a:cubicBezTo>
                  <a:pt x="15489" y="72748"/>
                  <a:pt x="16748" y="73405"/>
                  <a:pt x="17187" y="73405"/>
                </a:cubicBezTo>
                <a:cubicBezTo>
                  <a:pt x="17232" y="73405"/>
                  <a:pt x="17269" y="73398"/>
                  <a:pt x="17295" y="73383"/>
                </a:cubicBezTo>
                <a:cubicBezTo>
                  <a:pt x="17419" y="73308"/>
                  <a:pt x="17523" y="73277"/>
                  <a:pt x="17645" y="73277"/>
                </a:cubicBezTo>
                <a:cubicBezTo>
                  <a:pt x="17793" y="73277"/>
                  <a:pt x="17969" y="73324"/>
                  <a:pt x="18243" y="73397"/>
                </a:cubicBezTo>
                <a:cubicBezTo>
                  <a:pt x="18744" y="73532"/>
                  <a:pt x="19304" y="73935"/>
                  <a:pt x="19640" y="73965"/>
                </a:cubicBezTo>
                <a:cubicBezTo>
                  <a:pt x="19983" y="74002"/>
                  <a:pt x="22709" y="74630"/>
                  <a:pt x="23373" y="74667"/>
                </a:cubicBezTo>
                <a:cubicBezTo>
                  <a:pt x="23910" y="74691"/>
                  <a:pt x="24589" y="74900"/>
                  <a:pt x="25179" y="74900"/>
                </a:cubicBezTo>
                <a:cubicBezTo>
                  <a:pt x="25328" y="74900"/>
                  <a:pt x="25472" y="74887"/>
                  <a:pt x="25606" y="74854"/>
                </a:cubicBezTo>
                <a:cubicBezTo>
                  <a:pt x="26271" y="74689"/>
                  <a:pt x="27607" y="74279"/>
                  <a:pt x="27996" y="73920"/>
                </a:cubicBezTo>
                <a:cubicBezTo>
                  <a:pt x="28384" y="73562"/>
                  <a:pt x="29101" y="72748"/>
                  <a:pt x="29601" y="72583"/>
                </a:cubicBezTo>
                <a:cubicBezTo>
                  <a:pt x="29788" y="72522"/>
                  <a:pt x="30160" y="72505"/>
                  <a:pt x="30571" y="72505"/>
                </a:cubicBezTo>
                <a:cubicBezTo>
                  <a:pt x="31131" y="72505"/>
                  <a:pt x="31764" y="72537"/>
                  <a:pt x="32096" y="72537"/>
                </a:cubicBezTo>
                <a:cubicBezTo>
                  <a:pt x="32173" y="72537"/>
                  <a:pt x="32234" y="72536"/>
                  <a:pt x="32274" y="72531"/>
                </a:cubicBezTo>
                <a:cubicBezTo>
                  <a:pt x="32610" y="72486"/>
                  <a:pt x="33439" y="71314"/>
                  <a:pt x="33880" y="71195"/>
                </a:cubicBezTo>
                <a:cubicBezTo>
                  <a:pt x="34293" y="71084"/>
                  <a:pt x="35219" y="70486"/>
                  <a:pt x="35888" y="70486"/>
                </a:cubicBezTo>
                <a:cubicBezTo>
                  <a:pt x="35945" y="70486"/>
                  <a:pt x="36000" y="70491"/>
                  <a:pt x="36053" y="70500"/>
                </a:cubicBezTo>
                <a:cubicBezTo>
                  <a:pt x="36109" y="70510"/>
                  <a:pt x="36170" y="70515"/>
                  <a:pt x="36236" y="70515"/>
                </a:cubicBezTo>
                <a:cubicBezTo>
                  <a:pt x="36953" y="70515"/>
                  <a:pt x="38194" y="69964"/>
                  <a:pt x="38495" y="69903"/>
                </a:cubicBezTo>
                <a:cubicBezTo>
                  <a:pt x="38711" y="69864"/>
                  <a:pt x="38856" y="69717"/>
                  <a:pt x="39066" y="69717"/>
                </a:cubicBezTo>
                <a:cubicBezTo>
                  <a:pt x="39182" y="69717"/>
                  <a:pt x="39317" y="69762"/>
                  <a:pt x="39495" y="69895"/>
                </a:cubicBezTo>
                <a:cubicBezTo>
                  <a:pt x="40003" y="70276"/>
                  <a:pt x="42624" y="70575"/>
                  <a:pt x="43513" y="70732"/>
                </a:cubicBezTo>
                <a:cubicBezTo>
                  <a:pt x="43655" y="70757"/>
                  <a:pt x="43785" y="70767"/>
                  <a:pt x="43903" y="70767"/>
                </a:cubicBezTo>
                <a:cubicBezTo>
                  <a:pt x="44525" y="70767"/>
                  <a:pt x="44844" y="70472"/>
                  <a:pt x="45126" y="70403"/>
                </a:cubicBezTo>
                <a:cubicBezTo>
                  <a:pt x="45392" y="70338"/>
                  <a:pt x="45936" y="70042"/>
                  <a:pt x="46288" y="70042"/>
                </a:cubicBezTo>
                <a:cubicBezTo>
                  <a:pt x="46379" y="70042"/>
                  <a:pt x="46458" y="70062"/>
                  <a:pt x="46515" y="70112"/>
                </a:cubicBezTo>
                <a:cubicBezTo>
                  <a:pt x="46799" y="70351"/>
                  <a:pt x="48479" y="71299"/>
                  <a:pt x="48867" y="71299"/>
                </a:cubicBezTo>
                <a:cubicBezTo>
                  <a:pt x="49248" y="71292"/>
                  <a:pt x="50809" y="70605"/>
                  <a:pt x="51033" y="70485"/>
                </a:cubicBezTo>
                <a:cubicBezTo>
                  <a:pt x="51496" y="70201"/>
                  <a:pt x="51936" y="69888"/>
                  <a:pt x="52362" y="69552"/>
                </a:cubicBezTo>
                <a:cubicBezTo>
                  <a:pt x="52586" y="69350"/>
                  <a:pt x="53803" y="68499"/>
                  <a:pt x="54415" y="68297"/>
                </a:cubicBezTo>
                <a:cubicBezTo>
                  <a:pt x="55028" y="68088"/>
                  <a:pt x="56140" y="67961"/>
                  <a:pt x="57029" y="67797"/>
                </a:cubicBezTo>
                <a:cubicBezTo>
                  <a:pt x="57917" y="67633"/>
                  <a:pt x="59478" y="67461"/>
                  <a:pt x="59642" y="67416"/>
                </a:cubicBezTo>
                <a:cubicBezTo>
                  <a:pt x="59807" y="67379"/>
                  <a:pt x="59747" y="66378"/>
                  <a:pt x="59971" y="66296"/>
                </a:cubicBezTo>
                <a:cubicBezTo>
                  <a:pt x="59995" y="66288"/>
                  <a:pt x="60043" y="66284"/>
                  <a:pt x="60111" y="66284"/>
                </a:cubicBezTo>
                <a:cubicBezTo>
                  <a:pt x="60602" y="66284"/>
                  <a:pt x="62115" y="66480"/>
                  <a:pt x="62818" y="66480"/>
                </a:cubicBezTo>
                <a:cubicBezTo>
                  <a:pt x="62879" y="66480"/>
                  <a:pt x="62933" y="66478"/>
                  <a:pt x="62980" y="66475"/>
                </a:cubicBezTo>
                <a:cubicBezTo>
                  <a:pt x="63645" y="66430"/>
                  <a:pt x="64870" y="66147"/>
                  <a:pt x="65034" y="65945"/>
                </a:cubicBezTo>
                <a:cubicBezTo>
                  <a:pt x="65191" y="65743"/>
                  <a:pt x="66363" y="65377"/>
                  <a:pt x="66639" y="65251"/>
                </a:cubicBezTo>
                <a:cubicBezTo>
                  <a:pt x="66731" y="65212"/>
                  <a:pt x="67011" y="65197"/>
                  <a:pt x="67360" y="65197"/>
                </a:cubicBezTo>
                <a:cubicBezTo>
                  <a:pt x="68085" y="65197"/>
                  <a:pt x="69110" y="65262"/>
                  <a:pt x="69372" y="65318"/>
                </a:cubicBezTo>
                <a:cubicBezTo>
                  <a:pt x="69387" y="65320"/>
                  <a:pt x="69403" y="65322"/>
                  <a:pt x="69421" y="65322"/>
                </a:cubicBezTo>
                <a:cubicBezTo>
                  <a:pt x="69889" y="65322"/>
                  <a:pt x="71542" y="64411"/>
                  <a:pt x="71650" y="64138"/>
                </a:cubicBezTo>
                <a:cubicBezTo>
                  <a:pt x="71762" y="63854"/>
                  <a:pt x="72531" y="63167"/>
                  <a:pt x="72919" y="63167"/>
                </a:cubicBezTo>
                <a:cubicBezTo>
                  <a:pt x="73313" y="63167"/>
                  <a:pt x="75844" y="63742"/>
                  <a:pt x="76426" y="63742"/>
                </a:cubicBezTo>
                <a:cubicBezTo>
                  <a:pt x="76429" y="63742"/>
                  <a:pt x="76433" y="63742"/>
                  <a:pt x="76437" y="63742"/>
                </a:cubicBezTo>
                <a:cubicBezTo>
                  <a:pt x="76997" y="63742"/>
                  <a:pt x="78162" y="63055"/>
                  <a:pt x="78550" y="62928"/>
                </a:cubicBezTo>
                <a:cubicBezTo>
                  <a:pt x="78938" y="62809"/>
                  <a:pt x="79550" y="62846"/>
                  <a:pt x="79603" y="62525"/>
                </a:cubicBezTo>
                <a:cubicBezTo>
                  <a:pt x="79655" y="62204"/>
                  <a:pt x="81096" y="61629"/>
                  <a:pt x="81156" y="61427"/>
                </a:cubicBezTo>
                <a:cubicBezTo>
                  <a:pt x="81216" y="61226"/>
                  <a:pt x="83986" y="60247"/>
                  <a:pt x="84262" y="59971"/>
                </a:cubicBezTo>
                <a:cubicBezTo>
                  <a:pt x="84499" y="59728"/>
                  <a:pt x="84615" y="59190"/>
                  <a:pt x="85098" y="59190"/>
                </a:cubicBezTo>
                <a:cubicBezTo>
                  <a:pt x="85179" y="59190"/>
                  <a:pt x="85271" y="59205"/>
                  <a:pt x="85375" y="59239"/>
                </a:cubicBezTo>
                <a:cubicBezTo>
                  <a:pt x="86099" y="59478"/>
                  <a:pt x="87436" y="59545"/>
                  <a:pt x="87884" y="59710"/>
                </a:cubicBezTo>
                <a:cubicBezTo>
                  <a:pt x="88489" y="59911"/>
                  <a:pt x="89101" y="60083"/>
                  <a:pt x="89729" y="60217"/>
                </a:cubicBezTo>
                <a:cubicBezTo>
                  <a:pt x="89783" y="60227"/>
                  <a:pt x="89853" y="60231"/>
                  <a:pt x="89937" y="60231"/>
                </a:cubicBezTo>
                <a:cubicBezTo>
                  <a:pt x="90536" y="60231"/>
                  <a:pt x="91797" y="60014"/>
                  <a:pt x="92282" y="59844"/>
                </a:cubicBezTo>
                <a:cubicBezTo>
                  <a:pt x="92390" y="59805"/>
                  <a:pt x="92494" y="59789"/>
                  <a:pt x="92596" y="59789"/>
                </a:cubicBezTo>
                <a:cubicBezTo>
                  <a:pt x="93027" y="59789"/>
                  <a:pt x="93440" y="60083"/>
                  <a:pt x="94067" y="60270"/>
                </a:cubicBezTo>
                <a:cubicBezTo>
                  <a:pt x="94599" y="60432"/>
                  <a:pt x="95385" y="60498"/>
                  <a:pt x="95905" y="60498"/>
                </a:cubicBezTo>
                <a:cubicBezTo>
                  <a:pt x="96152" y="60498"/>
                  <a:pt x="96340" y="60483"/>
                  <a:pt x="96412" y="60456"/>
                </a:cubicBezTo>
                <a:cubicBezTo>
                  <a:pt x="96636" y="60382"/>
                  <a:pt x="98361" y="60247"/>
                  <a:pt x="98742" y="60240"/>
                </a:cubicBezTo>
                <a:cubicBezTo>
                  <a:pt x="98854" y="60240"/>
                  <a:pt x="99064" y="60232"/>
                  <a:pt x="99313" y="60232"/>
                </a:cubicBezTo>
                <a:cubicBezTo>
                  <a:pt x="99926" y="60232"/>
                  <a:pt x="100773" y="60278"/>
                  <a:pt x="100974" y="60591"/>
                </a:cubicBezTo>
                <a:cubicBezTo>
                  <a:pt x="101244" y="61003"/>
                  <a:pt x="101758" y="61747"/>
                  <a:pt x="101955" y="61747"/>
                </a:cubicBezTo>
                <a:cubicBezTo>
                  <a:pt x="101965" y="61747"/>
                  <a:pt x="101974" y="61745"/>
                  <a:pt x="101983" y="61741"/>
                </a:cubicBezTo>
                <a:cubicBezTo>
                  <a:pt x="102146" y="61663"/>
                  <a:pt x="104505" y="59618"/>
                  <a:pt x="105024" y="59618"/>
                </a:cubicBezTo>
                <a:cubicBezTo>
                  <a:pt x="105051" y="59618"/>
                  <a:pt x="105073" y="59624"/>
                  <a:pt x="105089" y="59635"/>
                </a:cubicBezTo>
                <a:cubicBezTo>
                  <a:pt x="105425" y="59874"/>
                  <a:pt x="105940" y="61278"/>
                  <a:pt x="106665" y="61435"/>
                </a:cubicBezTo>
                <a:cubicBezTo>
                  <a:pt x="107121" y="61529"/>
                  <a:pt x="107421" y="61549"/>
                  <a:pt x="107720" y="61549"/>
                </a:cubicBezTo>
                <a:cubicBezTo>
                  <a:pt x="107895" y="61549"/>
                  <a:pt x="108071" y="61542"/>
                  <a:pt x="108278" y="61539"/>
                </a:cubicBezTo>
                <a:cubicBezTo>
                  <a:pt x="108694" y="61539"/>
                  <a:pt x="109472" y="61379"/>
                  <a:pt x="110029" y="61379"/>
                </a:cubicBezTo>
                <a:cubicBezTo>
                  <a:pt x="110222" y="61379"/>
                  <a:pt x="110388" y="61398"/>
                  <a:pt x="110503" y="61450"/>
                </a:cubicBezTo>
                <a:cubicBezTo>
                  <a:pt x="110951" y="61644"/>
                  <a:pt x="111399" y="61718"/>
                  <a:pt x="111847" y="61920"/>
                </a:cubicBezTo>
                <a:cubicBezTo>
                  <a:pt x="112288" y="62114"/>
                  <a:pt x="112512" y="61995"/>
                  <a:pt x="113184" y="62271"/>
                </a:cubicBezTo>
                <a:cubicBezTo>
                  <a:pt x="113856" y="62547"/>
                  <a:pt x="116977" y="63085"/>
                  <a:pt x="117597" y="63526"/>
                </a:cubicBezTo>
                <a:cubicBezTo>
                  <a:pt x="118209" y="63959"/>
                  <a:pt x="118052" y="65445"/>
                  <a:pt x="118329" y="65601"/>
                </a:cubicBezTo>
                <a:cubicBezTo>
                  <a:pt x="118612" y="65758"/>
                  <a:pt x="119568" y="67080"/>
                  <a:pt x="120069" y="67192"/>
                </a:cubicBezTo>
                <a:cubicBezTo>
                  <a:pt x="120545" y="67299"/>
                  <a:pt x="121129" y="67703"/>
                  <a:pt x="121809" y="67703"/>
                </a:cubicBezTo>
                <a:cubicBezTo>
                  <a:pt x="121844" y="67703"/>
                  <a:pt x="121878" y="67702"/>
                  <a:pt x="121913" y="67700"/>
                </a:cubicBezTo>
                <a:cubicBezTo>
                  <a:pt x="122630" y="67655"/>
                  <a:pt x="123294" y="66886"/>
                  <a:pt x="123683" y="66886"/>
                </a:cubicBezTo>
                <a:cubicBezTo>
                  <a:pt x="123686" y="66886"/>
                  <a:pt x="123688" y="66886"/>
                  <a:pt x="123691" y="66886"/>
                </a:cubicBezTo>
                <a:cubicBezTo>
                  <a:pt x="124095" y="66886"/>
                  <a:pt x="125750" y="67395"/>
                  <a:pt x="126588" y="67550"/>
                </a:cubicBezTo>
                <a:cubicBezTo>
                  <a:pt x="127335" y="67684"/>
                  <a:pt x="127814" y="68366"/>
                  <a:pt x="128621" y="68366"/>
                </a:cubicBezTo>
                <a:cubicBezTo>
                  <a:pt x="128717" y="68366"/>
                  <a:pt x="128818" y="68356"/>
                  <a:pt x="128925" y="68335"/>
                </a:cubicBezTo>
                <a:cubicBezTo>
                  <a:pt x="129908" y="68129"/>
                  <a:pt x="130783" y="67116"/>
                  <a:pt x="131075" y="67116"/>
                </a:cubicBezTo>
                <a:cubicBezTo>
                  <a:pt x="131081" y="67116"/>
                  <a:pt x="131086" y="67117"/>
                  <a:pt x="131090" y="67117"/>
                </a:cubicBezTo>
                <a:cubicBezTo>
                  <a:pt x="131374" y="67162"/>
                  <a:pt x="132935" y="67789"/>
                  <a:pt x="134159" y="67864"/>
                </a:cubicBezTo>
                <a:cubicBezTo>
                  <a:pt x="135384" y="67931"/>
                  <a:pt x="136280" y="68125"/>
                  <a:pt x="136669" y="68245"/>
                </a:cubicBezTo>
                <a:cubicBezTo>
                  <a:pt x="137064" y="68364"/>
                  <a:pt x="137512" y="69119"/>
                  <a:pt x="137848" y="69238"/>
                </a:cubicBezTo>
                <a:cubicBezTo>
                  <a:pt x="138184" y="69358"/>
                  <a:pt x="139969" y="70224"/>
                  <a:pt x="140357" y="70343"/>
                </a:cubicBezTo>
                <a:cubicBezTo>
                  <a:pt x="140380" y="70350"/>
                  <a:pt x="140406" y="70353"/>
                  <a:pt x="140434" y="70353"/>
                </a:cubicBezTo>
                <a:cubicBezTo>
                  <a:pt x="140869" y="70353"/>
                  <a:pt x="141873" y="69563"/>
                  <a:pt x="142507" y="69563"/>
                </a:cubicBezTo>
                <a:cubicBezTo>
                  <a:pt x="142533" y="69563"/>
                  <a:pt x="142558" y="69564"/>
                  <a:pt x="142583" y="69567"/>
                </a:cubicBezTo>
                <a:cubicBezTo>
                  <a:pt x="143255" y="69641"/>
                  <a:pt x="144815" y="70276"/>
                  <a:pt x="144927" y="70396"/>
                </a:cubicBezTo>
                <a:cubicBezTo>
                  <a:pt x="145039" y="70515"/>
                  <a:pt x="146772" y="71702"/>
                  <a:pt x="147332" y="71740"/>
                </a:cubicBezTo>
                <a:cubicBezTo>
                  <a:pt x="147885" y="71777"/>
                  <a:pt x="147011" y="74077"/>
                  <a:pt x="147071" y="74107"/>
                </a:cubicBezTo>
                <a:cubicBezTo>
                  <a:pt x="147130" y="74144"/>
                  <a:pt x="147227" y="75750"/>
                  <a:pt x="147541" y="76026"/>
                </a:cubicBezTo>
                <a:cubicBezTo>
                  <a:pt x="147862" y="76302"/>
                  <a:pt x="148094" y="77101"/>
                  <a:pt x="148206" y="77422"/>
                </a:cubicBezTo>
                <a:cubicBezTo>
                  <a:pt x="148312" y="77734"/>
                  <a:pt x="148673" y="78105"/>
                  <a:pt x="148945" y="78105"/>
                </a:cubicBezTo>
                <a:cubicBezTo>
                  <a:pt x="148960" y="78105"/>
                  <a:pt x="148975" y="78104"/>
                  <a:pt x="148990" y="78102"/>
                </a:cubicBezTo>
                <a:cubicBezTo>
                  <a:pt x="148995" y="78101"/>
                  <a:pt x="149000" y="78101"/>
                  <a:pt x="149005" y="78101"/>
                </a:cubicBezTo>
                <a:cubicBezTo>
                  <a:pt x="149290" y="78101"/>
                  <a:pt x="149954" y="79252"/>
                  <a:pt x="150604" y="79252"/>
                </a:cubicBezTo>
                <a:cubicBezTo>
                  <a:pt x="150606" y="79252"/>
                  <a:pt x="150608" y="79252"/>
                  <a:pt x="150610" y="79252"/>
                </a:cubicBezTo>
                <a:cubicBezTo>
                  <a:pt x="151282" y="79252"/>
                  <a:pt x="152178" y="80320"/>
                  <a:pt x="152738" y="80723"/>
                </a:cubicBezTo>
                <a:cubicBezTo>
                  <a:pt x="153298" y="81119"/>
                  <a:pt x="154195" y="81350"/>
                  <a:pt x="154635" y="81350"/>
                </a:cubicBezTo>
                <a:cubicBezTo>
                  <a:pt x="155083" y="81350"/>
                  <a:pt x="155860" y="80857"/>
                  <a:pt x="156188" y="80656"/>
                </a:cubicBezTo>
                <a:cubicBezTo>
                  <a:pt x="156217" y="80639"/>
                  <a:pt x="156249" y="80631"/>
                  <a:pt x="156283" y="80631"/>
                </a:cubicBezTo>
                <a:cubicBezTo>
                  <a:pt x="156650" y="80631"/>
                  <a:pt x="157323" y="81536"/>
                  <a:pt x="158033" y="81604"/>
                </a:cubicBezTo>
                <a:cubicBezTo>
                  <a:pt x="158753" y="81673"/>
                  <a:pt x="159707" y="82246"/>
                  <a:pt x="160332" y="82246"/>
                </a:cubicBezTo>
                <a:cubicBezTo>
                  <a:pt x="160387" y="82246"/>
                  <a:pt x="160440" y="82241"/>
                  <a:pt x="160490" y="82231"/>
                </a:cubicBezTo>
                <a:cubicBezTo>
                  <a:pt x="161102" y="82112"/>
                  <a:pt x="161826" y="82022"/>
                  <a:pt x="162214" y="81821"/>
                </a:cubicBezTo>
                <a:cubicBezTo>
                  <a:pt x="162603" y="81619"/>
                  <a:pt x="163663" y="81529"/>
                  <a:pt x="164051" y="81328"/>
                </a:cubicBezTo>
                <a:cubicBezTo>
                  <a:pt x="164440" y="81126"/>
                  <a:pt x="165321" y="79678"/>
                  <a:pt x="165761" y="79476"/>
                </a:cubicBezTo>
                <a:cubicBezTo>
                  <a:pt x="166210" y="79267"/>
                  <a:pt x="167434" y="78864"/>
                  <a:pt x="167710" y="78864"/>
                </a:cubicBezTo>
                <a:cubicBezTo>
                  <a:pt x="167795" y="78861"/>
                  <a:pt x="168067" y="78855"/>
                  <a:pt x="168431" y="78855"/>
                </a:cubicBezTo>
                <a:cubicBezTo>
                  <a:pt x="169258" y="78855"/>
                  <a:pt x="170561" y="78888"/>
                  <a:pt x="171220" y="79080"/>
                </a:cubicBezTo>
                <a:cubicBezTo>
                  <a:pt x="172169" y="79349"/>
                  <a:pt x="172564" y="79909"/>
                  <a:pt x="173012" y="80148"/>
                </a:cubicBezTo>
                <a:cubicBezTo>
                  <a:pt x="173382" y="80345"/>
                  <a:pt x="173977" y="80568"/>
                  <a:pt x="174551" y="80568"/>
                </a:cubicBezTo>
                <a:cubicBezTo>
                  <a:pt x="174672" y="80568"/>
                  <a:pt x="174792" y="80558"/>
                  <a:pt x="174909" y="80536"/>
                </a:cubicBezTo>
                <a:cubicBezTo>
                  <a:pt x="174994" y="80520"/>
                  <a:pt x="175102" y="80513"/>
                  <a:pt x="175227" y="80513"/>
                </a:cubicBezTo>
                <a:cubicBezTo>
                  <a:pt x="176082" y="80513"/>
                  <a:pt x="177709" y="80850"/>
                  <a:pt x="177806" y="80954"/>
                </a:cubicBezTo>
                <a:cubicBezTo>
                  <a:pt x="177918" y="81074"/>
                  <a:pt x="178822" y="83030"/>
                  <a:pt x="178605" y="83516"/>
                </a:cubicBezTo>
                <a:cubicBezTo>
                  <a:pt x="178471" y="83807"/>
                  <a:pt x="178852" y="84621"/>
                  <a:pt x="179203" y="85241"/>
                </a:cubicBezTo>
                <a:lnTo>
                  <a:pt x="179203" y="0"/>
                </a:lnTo>
                <a:close/>
              </a:path>
            </a:pathLst>
          </a:custGeom>
          <a:solidFill>
            <a:srgbClr val="DDD0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p:nvPr/>
        </p:nvSpPr>
        <p:spPr>
          <a:xfrm flipH="1">
            <a:off x="244200" y="244950"/>
            <a:ext cx="8655600" cy="465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txBox="1"/>
          <p:nvPr>
            <p:ph type="title"/>
          </p:nvPr>
        </p:nvSpPr>
        <p:spPr>
          <a:xfrm>
            <a:off x="957900" y="1758875"/>
            <a:ext cx="3400200" cy="443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0"/>
          <p:cNvSpPr txBox="1"/>
          <p:nvPr>
            <p:ph idx="1" type="subTitle"/>
          </p:nvPr>
        </p:nvSpPr>
        <p:spPr>
          <a:xfrm>
            <a:off x="957900" y="2202625"/>
            <a:ext cx="3400200" cy="11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ontserrat"/>
              <a:buNone/>
              <a:defRPr sz="3000">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rtl="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rtl="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5.png"/><Relationship Id="rId5"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21.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37" name="Shape 237"/>
        <p:cNvGrpSpPr/>
        <p:nvPr/>
      </p:nvGrpSpPr>
      <p:grpSpPr>
        <a:xfrm>
          <a:off x="0" y="0"/>
          <a:ext cx="0" cy="0"/>
          <a:chOff x="0" y="0"/>
          <a:chExt cx="0" cy="0"/>
        </a:xfrm>
      </p:grpSpPr>
      <p:sp>
        <p:nvSpPr>
          <p:cNvPr id="238" name="Google Shape;238;p33"/>
          <p:cNvSpPr txBox="1"/>
          <p:nvPr>
            <p:ph type="ctrTitle"/>
          </p:nvPr>
        </p:nvSpPr>
        <p:spPr>
          <a:xfrm>
            <a:off x="807175" y="693258"/>
            <a:ext cx="6927000" cy="164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Greetings,</a:t>
            </a:r>
            <a:endParaRPr>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239" name="Google Shape;239;p33"/>
          <p:cNvCxnSpPr/>
          <p:nvPr/>
        </p:nvCxnSpPr>
        <p:spPr>
          <a:xfrm>
            <a:off x="715100" y="540108"/>
            <a:ext cx="0" cy="11361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E-CATER MO</a:t>
            </a:r>
            <a:endParaRPr b="1"/>
          </a:p>
        </p:txBody>
      </p:sp>
      <p:pic>
        <p:nvPicPr>
          <p:cNvPr id="321" name="Google Shape;321;p42"/>
          <p:cNvPicPr preferRelativeResize="0"/>
          <p:nvPr/>
        </p:nvPicPr>
        <p:blipFill>
          <a:blip r:embed="rId3">
            <a:alphaModFix/>
          </a:blip>
          <a:stretch>
            <a:fillRect/>
          </a:stretch>
        </p:blipFill>
        <p:spPr>
          <a:xfrm>
            <a:off x="5605175" y="1183899"/>
            <a:ext cx="1390847" cy="1236001"/>
          </a:xfrm>
          <a:prstGeom prst="rect">
            <a:avLst/>
          </a:prstGeom>
          <a:noFill/>
          <a:ln>
            <a:noFill/>
          </a:ln>
        </p:spPr>
      </p:pic>
      <p:cxnSp>
        <p:nvCxnSpPr>
          <p:cNvPr id="322" name="Google Shape;322;p42"/>
          <p:cNvCxnSpPr/>
          <p:nvPr/>
        </p:nvCxnSpPr>
        <p:spPr>
          <a:xfrm flipH="1" rot="10800000">
            <a:off x="3615524" y="1911455"/>
            <a:ext cx="1832700" cy="992700"/>
          </a:xfrm>
          <a:prstGeom prst="curved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2"/>
          <p:cNvCxnSpPr/>
          <p:nvPr/>
        </p:nvCxnSpPr>
        <p:spPr>
          <a:xfrm>
            <a:off x="3615524" y="2904155"/>
            <a:ext cx="1823400" cy="772500"/>
          </a:xfrm>
          <a:prstGeom prst="curvedConnector3">
            <a:avLst>
              <a:gd fmla="val 50000" name="adj1"/>
            </a:avLst>
          </a:prstGeom>
          <a:noFill/>
          <a:ln cap="flat" cmpd="sng" w="9525">
            <a:solidFill>
              <a:schemeClr val="dk1"/>
            </a:solidFill>
            <a:prstDash val="solid"/>
            <a:round/>
            <a:headEnd len="med" w="med" type="none"/>
            <a:tailEnd len="med" w="med" type="none"/>
          </a:ln>
        </p:spPr>
      </p:cxnSp>
      <p:pic>
        <p:nvPicPr>
          <p:cNvPr id="324" name="Google Shape;324;p42"/>
          <p:cNvPicPr preferRelativeResize="0"/>
          <p:nvPr/>
        </p:nvPicPr>
        <p:blipFill>
          <a:blip r:embed="rId4">
            <a:alphaModFix/>
          </a:blip>
          <a:stretch>
            <a:fillRect/>
          </a:stretch>
        </p:blipFill>
        <p:spPr>
          <a:xfrm>
            <a:off x="1586100" y="840463"/>
            <a:ext cx="2321649" cy="4127376"/>
          </a:xfrm>
          <a:prstGeom prst="rect">
            <a:avLst/>
          </a:prstGeom>
          <a:noFill/>
          <a:ln>
            <a:noFill/>
          </a:ln>
        </p:spPr>
      </p:pic>
      <p:pic>
        <p:nvPicPr>
          <p:cNvPr id="325" name="Google Shape;325;p42"/>
          <p:cNvPicPr preferRelativeResize="0"/>
          <p:nvPr/>
        </p:nvPicPr>
        <p:blipFill>
          <a:blip r:embed="rId5">
            <a:alphaModFix/>
          </a:blip>
          <a:stretch>
            <a:fillRect/>
          </a:stretch>
        </p:blipFill>
        <p:spPr>
          <a:xfrm>
            <a:off x="5448225" y="2063850"/>
            <a:ext cx="1719211" cy="3056400"/>
          </a:xfrm>
          <a:prstGeom prst="rect">
            <a:avLst/>
          </a:prstGeom>
          <a:noFill/>
          <a:ln>
            <a:noFill/>
          </a:ln>
        </p:spPr>
      </p:pic>
      <p:pic>
        <p:nvPicPr>
          <p:cNvPr id="326" name="Google Shape;326;p42"/>
          <p:cNvPicPr preferRelativeResize="0"/>
          <p:nvPr/>
        </p:nvPicPr>
        <p:blipFill rotWithShape="1">
          <a:blip r:embed="rId6">
            <a:alphaModFix/>
          </a:blip>
          <a:srcRect b="57077" l="0" r="0" t="0"/>
          <a:stretch/>
        </p:blipFill>
        <p:spPr>
          <a:xfrm>
            <a:off x="8003298" y="352325"/>
            <a:ext cx="851200" cy="182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3"/>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332" name="Google Shape;332;p43"/>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t>MAIN FEATURES</a:t>
            </a:r>
            <a:endParaRPr b="1" sz="5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Specialized Log in UI</a:t>
            </a:r>
            <a:endParaRPr b="1" sz="3000"/>
          </a:p>
        </p:txBody>
      </p:sp>
      <p:sp>
        <p:nvSpPr>
          <p:cNvPr id="338" name="Google Shape;338;p44"/>
          <p:cNvSpPr txBox="1"/>
          <p:nvPr>
            <p:ph type="title"/>
          </p:nvPr>
        </p:nvSpPr>
        <p:spPr>
          <a:xfrm>
            <a:off x="988075" y="4069125"/>
            <a:ext cx="2931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USER</a:t>
            </a:r>
            <a:endParaRPr b="1"/>
          </a:p>
        </p:txBody>
      </p:sp>
      <p:sp>
        <p:nvSpPr>
          <p:cNvPr id="339" name="Google Shape;339;p44"/>
          <p:cNvSpPr txBox="1"/>
          <p:nvPr>
            <p:ph type="title"/>
          </p:nvPr>
        </p:nvSpPr>
        <p:spPr>
          <a:xfrm>
            <a:off x="5224325" y="4069125"/>
            <a:ext cx="2931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CATERER</a:t>
            </a:r>
            <a:endParaRPr b="1"/>
          </a:p>
        </p:txBody>
      </p:sp>
      <p:pic>
        <p:nvPicPr>
          <p:cNvPr id="340" name="Google Shape;340;p44"/>
          <p:cNvPicPr preferRelativeResize="0"/>
          <p:nvPr/>
        </p:nvPicPr>
        <p:blipFill>
          <a:blip r:embed="rId3">
            <a:alphaModFix/>
          </a:blip>
          <a:stretch>
            <a:fillRect/>
          </a:stretch>
        </p:blipFill>
        <p:spPr>
          <a:xfrm>
            <a:off x="450550" y="512300"/>
            <a:ext cx="2286001" cy="4114800"/>
          </a:xfrm>
          <a:prstGeom prst="rect">
            <a:avLst/>
          </a:prstGeom>
          <a:noFill/>
          <a:ln>
            <a:noFill/>
          </a:ln>
          <a:effectLst>
            <a:outerShdw blurRad="57150" rotWithShape="0" algn="bl" dir="5400000" dist="19050">
              <a:srgbClr val="000000">
                <a:alpha val="50000"/>
              </a:srgbClr>
            </a:outerShdw>
          </a:effectLst>
        </p:spPr>
      </p:pic>
      <p:pic>
        <p:nvPicPr>
          <p:cNvPr id="341" name="Google Shape;341;p44"/>
          <p:cNvPicPr preferRelativeResize="0"/>
          <p:nvPr/>
        </p:nvPicPr>
        <p:blipFill rotWithShape="1">
          <a:blip r:embed="rId4">
            <a:alphaModFix/>
          </a:blip>
          <a:srcRect b="15433" l="0" r="0" t="0"/>
          <a:stretch/>
        </p:blipFill>
        <p:spPr>
          <a:xfrm>
            <a:off x="2279350" y="512300"/>
            <a:ext cx="2286001" cy="3479674"/>
          </a:xfrm>
          <a:prstGeom prst="rect">
            <a:avLst/>
          </a:prstGeom>
          <a:noFill/>
          <a:ln>
            <a:noFill/>
          </a:ln>
          <a:effectLst>
            <a:outerShdw blurRad="57150" rotWithShape="0" algn="bl" dir="5400000" dist="19050">
              <a:srgbClr val="000000">
                <a:alpha val="50000"/>
              </a:srgbClr>
            </a:outerShdw>
          </a:effectLst>
        </p:spPr>
      </p:pic>
      <p:pic>
        <p:nvPicPr>
          <p:cNvPr id="342" name="Google Shape;342;p44"/>
          <p:cNvPicPr preferRelativeResize="0"/>
          <p:nvPr/>
        </p:nvPicPr>
        <p:blipFill>
          <a:blip r:embed="rId5">
            <a:alphaModFix/>
          </a:blip>
          <a:stretch>
            <a:fillRect/>
          </a:stretch>
        </p:blipFill>
        <p:spPr>
          <a:xfrm>
            <a:off x="4678900" y="483308"/>
            <a:ext cx="2286001" cy="4114800"/>
          </a:xfrm>
          <a:prstGeom prst="rect">
            <a:avLst/>
          </a:prstGeom>
          <a:noFill/>
          <a:ln>
            <a:noFill/>
          </a:ln>
          <a:effectLst>
            <a:outerShdw blurRad="57150" rotWithShape="0" algn="bl" dir="5400000" dist="19050">
              <a:srgbClr val="000000">
                <a:alpha val="50000"/>
              </a:srgbClr>
            </a:outerShdw>
          </a:effectLst>
        </p:spPr>
      </p:pic>
      <p:pic>
        <p:nvPicPr>
          <p:cNvPr id="343" name="Google Shape;343;p44"/>
          <p:cNvPicPr preferRelativeResize="0"/>
          <p:nvPr/>
        </p:nvPicPr>
        <p:blipFill rotWithShape="1">
          <a:blip r:embed="rId6">
            <a:alphaModFix/>
          </a:blip>
          <a:srcRect b="17129" l="0" r="0" t="0"/>
          <a:stretch/>
        </p:blipFill>
        <p:spPr>
          <a:xfrm>
            <a:off x="6478200" y="457200"/>
            <a:ext cx="2286001" cy="3409949"/>
          </a:xfrm>
          <a:prstGeom prst="rect">
            <a:avLst/>
          </a:prstGeom>
          <a:noFill/>
          <a:ln>
            <a:noFill/>
          </a:ln>
          <a:effectLst>
            <a:outerShdw blurRad="57150" rotWithShape="0" algn="bl" dir="5400000" dist="19050">
              <a:srgbClr val="000000">
                <a:alpha val="50000"/>
              </a:srgbClr>
            </a:outerShdw>
          </a:effectLst>
        </p:spPr>
      </p:pic>
      <p:pic>
        <p:nvPicPr>
          <p:cNvPr id="344" name="Google Shape;344;p44"/>
          <p:cNvPicPr preferRelativeResize="0"/>
          <p:nvPr/>
        </p:nvPicPr>
        <p:blipFill rotWithShape="1">
          <a:blip r:embed="rId7">
            <a:alphaModFix/>
          </a:blip>
          <a:srcRect b="57077" l="0" r="0" t="0"/>
          <a:stretch/>
        </p:blipFill>
        <p:spPr>
          <a:xfrm>
            <a:off x="8003298" y="352325"/>
            <a:ext cx="851200" cy="182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Verification</a:t>
            </a:r>
            <a:endParaRPr b="1" sz="3000"/>
          </a:p>
        </p:txBody>
      </p:sp>
      <p:pic>
        <p:nvPicPr>
          <p:cNvPr id="350" name="Google Shape;350;p45"/>
          <p:cNvPicPr preferRelativeResize="0"/>
          <p:nvPr/>
        </p:nvPicPr>
        <p:blipFill>
          <a:blip r:embed="rId3">
            <a:alphaModFix/>
          </a:blip>
          <a:stretch>
            <a:fillRect/>
          </a:stretch>
        </p:blipFill>
        <p:spPr>
          <a:xfrm>
            <a:off x="1195650" y="865325"/>
            <a:ext cx="2250944" cy="4125773"/>
          </a:xfrm>
          <a:prstGeom prst="rect">
            <a:avLst/>
          </a:prstGeom>
          <a:noFill/>
          <a:ln>
            <a:noFill/>
          </a:ln>
          <a:effectLst>
            <a:outerShdw blurRad="57150" rotWithShape="0" algn="bl" dir="5400000" dist="19050">
              <a:srgbClr val="000000">
                <a:alpha val="50000"/>
              </a:srgbClr>
            </a:outerShdw>
          </a:effectLst>
        </p:spPr>
      </p:pic>
      <p:pic>
        <p:nvPicPr>
          <p:cNvPr id="351" name="Google Shape;351;p45"/>
          <p:cNvPicPr preferRelativeResize="0"/>
          <p:nvPr/>
        </p:nvPicPr>
        <p:blipFill>
          <a:blip r:embed="rId4">
            <a:alphaModFix/>
          </a:blip>
          <a:stretch>
            <a:fillRect/>
          </a:stretch>
        </p:blipFill>
        <p:spPr>
          <a:xfrm>
            <a:off x="3606202" y="865325"/>
            <a:ext cx="2250944" cy="4125773"/>
          </a:xfrm>
          <a:prstGeom prst="rect">
            <a:avLst/>
          </a:prstGeom>
          <a:noFill/>
          <a:ln>
            <a:noFill/>
          </a:ln>
          <a:effectLst>
            <a:outerShdw blurRad="57150" rotWithShape="0" algn="bl" dir="5400000" dist="19050">
              <a:srgbClr val="000000">
                <a:alpha val="50000"/>
              </a:srgbClr>
            </a:outerShdw>
          </a:effectLst>
        </p:spPr>
      </p:pic>
      <p:pic>
        <p:nvPicPr>
          <p:cNvPr id="352" name="Google Shape;352;p45"/>
          <p:cNvPicPr preferRelativeResize="0"/>
          <p:nvPr/>
        </p:nvPicPr>
        <p:blipFill>
          <a:blip r:embed="rId5">
            <a:alphaModFix/>
          </a:blip>
          <a:stretch>
            <a:fillRect/>
          </a:stretch>
        </p:blipFill>
        <p:spPr>
          <a:xfrm>
            <a:off x="6016755" y="865325"/>
            <a:ext cx="2250944" cy="4125773"/>
          </a:xfrm>
          <a:prstGeom prst="rect">
            <a:avLst/>
          </a:prstGeom>
          <a:noFill/>
          <a:ln>
            <a:noFill/>
          </a:ln>
          <a:effectLst>
            <a:outerShdw blurRad="57150" rotWithShape="0" algn="bl" dir="5400000" dist="19050">
              <a:srgbClr val="000000">
                <a:alpha val="50000"/>
              </a:srgbClr>
            </a:outerShdw>
          </a:effectLst>
        </p:spPr>
      </p:pic>
      <p:pic>
        <p:nvPicPr>
          <p:cNvPr id="353" name="Google Shape;353;p45"/>
          <p:cNvPicPr preferRelativeResize="0"/>
          <p:nvPr/>
        </p:nvPicPr>
        <p:blipFill rotWithShape="1">
          <a:blip r:embed="rId6">
            <a:alphaModFix/>
          </a:blip>
          <a:srcRect b="57077" l="0" r="0" t="0"/>
          <a:stretch/>
        </p:blipFill>
        <p:spPr>
          <a:xfrm>
            <a:off x="8003298" y="352325"/>
            <a:ext cx="851200" cy="182674"/>
          </a:xfrm>
          <a:prstGeom prst="rect">
            <a:avLst/>
          </a:prstGeom>
          <a:noFill/>
          <a:ln>
            <a:noFill/>
          </a:ln>
        </p:spPr>
      </p:pic>
      <p:sp>
        <p:nvSpPr>
          <p:cNvPr id="354" name="Google Shape;354;p45"/>
          <p:cNvSpPr txBox="1"/>
          <p:nvPr>
            <p:ph type="title"/>
          </p:nvPr>
        </p:nvSpPr>
        <p:spPr>
          <a:xfrm>
            <a:off x="6118625" y="4240450"/>
            <a:ext cx="204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SUBMITTING A </a:t>
            </a:r>
            <a:endParaRPr b="1" sz="1000"/>
          </a:p>
          <a:p>
            <a:pPr indent="0" lvl="0" marL="0" rtl="0" algn="ctr">
              <a:spcBef>
                <a:spcPts val="0"/>
              </a:spcBef>
              <a:spcAft>
                <a:spcPts val="0"/>
              </a:spcAft>
              <a:buNone/>
            </a:pPr>
            <a:r>
              <a:rPr b="1" lang="en" sz="1000"/>
              <a:t>GOVERNMENT ISSUED ID</a:t>
            </a:r>
            <a:endParaRPr b="1" sz="1000"/>
          </a:p>
        </p:txBody>
      </p:sp>
      <p:sp>
        <p:nvSpPr>
          <p:cNvPr id="355" name="Google Shape;355;p45"/>
          <p:cNvSpPr txBox="1"/>
          <p:nvPr>
            <p:ph type="title"/>
          </p:nvPr>
        </p:nvSpPr>
        <p:spPr>
          <a:xfrm>
            <a:off x="1399375" y="4240450"/>
            <a:ext cx="1843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AI FACIAL RECOGNITION</a:t>
            </a:r>
            <a:endParaRPr b="1"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Home Screen</a:t>
            </a:r>
            <a:endParaRPr b="1" sz="3000"/>
          </a:p>
          <a:p>
            <a:pPr indent="0" lvl="0" marL="0" rtl="0" algn="ctr">
              <a:spcBef>
                <a:spcPts val="0"/>
              </a:spcBef>
              <a:spcAft>
                <a:spcPts val="0"/>
              </a:spcAft>
              <a:buNone/>
            </a:pPr>
            <a:r>
              <a:rPr b="1" lang="en" sz="1500"/>
              <a:t>Both User and Caterer</a:t>
            </a:r>
            <a:endParaRPr b="1" sz="1500"/>
          </a:p>
        </p:txBody>
      </p:sp>
      <p:pic>
        <p:nvPicPr>
          <p:cNvPr id="361" name="Google Shape;361;p46"/>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362" name="Google Shape;362;p46"/>
          <p:cNvSpPr txBox="1"/>
          <p:nvPr>
            <p:ph type="title"/>
          </p:nvPr>
        </p:nvSpPr>
        <p:spPr>
          <a:xfrm>
            <a:off x="6118625" y="4011850"/>
            <a:ext cx="204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CATERER</a:t>
            </a:r>
            <a:endParaRPr b="1"/>
          </a:p>
        </p:txBody>
      </p:sp>
      <p:sp>
        <p:nvSpPr>
          <p:cNvPr id="363" name="Google Shape;363;p46"/>
          <p:cNvSpPr txBox="1"/>
          <p:nvPr>
            <p:ph type="title"/>
          </p:nvPr>
        </p:nvSpPr>
        <p:spPr>
          <a:xfrm>
            <a:off x="1399375" y="4011850"/>
            <a:ext cx="1843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USER</a:t>
            </a:r>
            <a:endParaRPr b="1"/>
          </a:p>
        </p:txBody>
      </p:sp>
      <p:pic>
        <p:nvPicPr>
          <p:cNvPr id="364" name="Google Shape;364;p46"/>
          <p:cNvPicPr preferRelativeResize="0"/>
          <p:nvPr/>
        </p:nvPicPr>
        <p:blipFill rotWithShape="1">
          <a:blip r:embed="rId4">
            <a:alphaModFix/>
          </a:blip>
          <a:srcRect b="0" l="0" r="0" t="0"/>
          <a:stretch/>
        </p:blipFill>
        <p:spPr>
          <a:xfrm>
            <a:off x="1246475" y="661250"/>
            <a:ext cx="2149300" cy="3820973"/>
          </a:xfrm>
          <a:prstGeom prst="rect">
            <a:avLst/>
          </a:prstGeom>
          <a:noFill/>
          <a:ln>
            <a:noFill/>
          </a:ln>
        </p:spPr>
      </p:pic>
      <p:pic>
        <p:nvPicPr>
          <p:cNvPr id="365" name="Google Shape;365;p46"/>
          <p:cNvPicPr preferRelativeResize="0"/>
          <p:nvPr/>
        </p:nvPicPr>
        <p:blipFill>
          <a:blip r:embed="rId5">
            <a:alphaModFix/>
          </a:blip>
          <a:stretch>
            <a:fillRect/>
          </a:stretch>
        </p:blipFill>
        <p:spPr>
          <a:xfrm>
            <a:off x="6067575" y="661250"/>
            <a:ext cx="2149300" cy="38209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Caterers Can Showcase Food</a:t>
            </a:r>
            <a:endParaRPr b="1" sz="3000"/>
          </a:p>
        </p:txBody>
      </p:sp>
      <p:pic>
        <p:nvPicPr>
          <p:cNvPr id="371" name="Google Shape;371;p47"/>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pic>
        <p:nvPicPr>
          <p:cNvPr id="372" name="Google Shape;372;p47"/>
          <p:cNvPicPr preferRelativeResize="0"/>
          <p:nvPr/>
        </p:nvPicPr>
        <p:blipFill>
          <a:blip r:embed="rId4">
            <a:alphaModFix/>
          </a:blip>
          <a:stretch>
            <a:fillRect/>
          </a:stretch>
        </p:blipFill>
        <p:spPr>
          <a:xfrm>
            <a:off x="3271200" y="532449"/>
            <a:ext cx="2601601" cy="4625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Security of Every Successful Transaction</a:t>
            </a:r>
            <a:endParaRPr b="1" sz="3000"/>
          </a:p>
        </p:txBody>
      </p:sp>
      <p:pic>
        <p:nvPicPr>
          <p:cNvPr id="378" name="Google Shape;378;p48"/>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379" name="Google Shape;379;p48"/>
          <p:cNvSpPr txBox="1"/>
          <p:nvPr>
            <p:ph type="title"/>
          </p:nvPr>
        </p:nvSpPr>
        <p:spPr>
          <a:xfrm>
            <a:off x="911875" y="4297725"/>
            <a:ext cx="2931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USER</a:t>
            </a:r>
            <a:endParaRPr b="1"/>
          </a:p>
        </p:txBody>
      </p:sp>
      <p:sp>
        <p:nvSpPr>
          <p:cNvPr id="380" name="Google Shape;380;p48"/>
          <p:cNvSpPr txBox="1"/>
          <p:nvPr>
            <p:ph type="title"/>
          </p:nvPr>
        </p:nvSpPr>
        <p:spPr>
          <a:xfrm>
            <a:off x="5300525" y="4297725"/>
            <a:ext cx="2931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CATERER</a:t>
            </a:r>
            <a:endParaRPr b="1"/>
          </a:p>
        </p:txBody>
      </p:sp>
      <p:pic>
        <p:nvPicPr>
          <p:cNvPr id="381" name="Google Shape;381;p48"/>
          <p:cNvPicPr preferRelativeResize="0"/>
          <p:nvPr/>
        </p:nvPicPr>
        <p:blipFill>
          <a:blip r:embed="rId4">
            <a:alphaModFix/>
          </a:blip>
          <a:stretch>
            <a:fillRect/>
          </a:stretch>
        </p:blipFill>
        <p:spPr>
          <a:xfrm>
            <a:off x="374350" y="681925"/>
            <a:ext cx="2356044" cy="4188499"/>
          </a:xfrm>
          <a:prstGeom prst="rect">
            <a:avLst/>
          </a:prstGeom>
          <a:noFill/>
          <a:ln>
            <a:noFill/>
          </a:ln>
        </p:spPr>
      </p:pic>
      <p:pic>
        <p:nvPicPr>
          <p:cNvPr id="382" name="Google Shape;382;p48"/>
          <p:cNvPicPr preferRelativeResize="0"/>
          <p:nvPr/>
        </p:nvPicPr>
        <p:blipFill>
          <a:blip r:embed="rId5">
            <a:alphaModFix/>
          </a:blip>
          <a:stretch>
            <a:fillRect/>
          </a:stretch>
        </p:blipFill>
        <p:spPr>
          <a:xfrm>
            <a:off x="2165375" y="751250"/>
            <a:ext cx="2286001" cy="4064016"/>
          </a:xfrm>
          <a:prstGeom prst="rect">
            <a:avLst/>
          </a:prstGeom>
          <a:noFill/>
          <a:ln>
            <a:noFill/>
          </a:ln>
        </p:spPr>
      </p:pic>
      <p:pic>
        <p:nvPicPr>
          <p:cNvPr id="383" name="Google Shape;383;p48"/>
          <p:cNvPicPr preferRelativeResize="0"/>
          <p:nvPr/>
        </p:nvPicPr>
        <p:blipFill>
          <a:blip r:embed="rId6">
            <a:alphaModFix/>
          </a:blip>
          <a:stretch>
            <a:fillRect/>
          </a:stretch>
        </p:blipFill>
        <p:spPr>
          <a:xfrm>
            <a:off x="6491425" y="743400"/>
            <a:ext cx="2286001" cy="4064002"/>
          </a:xfrm>
          <a:prstGeom prst="rect">
            <a:avLst/>
          </a:prstGeom>
          <a:noFill/>
          <a:ln>
            <a:noFill/>
          </a:ln>
        </p:spPr>
      </p:pic>
      <p:pic>
        <p:nvPicPr>
          <p:cNvPr id="384" name="Google Shape;384;p48"/>
          <p:cNvPicPr preferRelativeResize="0"/>
          <p:nvPr/>
        </p:nvPicPr>
        <p:blipFill>
          <a:blip r:embed="rId7">
            <a:alphaModFix/>
          </a:blip>
          <a:stretch>
            <a:fillRect/>
          </a:stretch>
        </p:blipFill>
        <p:spPr>
          <a:xfrm>
            <a:off x="4723573" y="675450"/>
            <a:ext cx="2356050" cy="41885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9"/>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390" name="Google Shape;390;p49"/>
          <p:cNvSpPr txBox="1"/>
          <p:nvPr>
            <p:ph type="title"/>
          </p:nvPr>
        </p:nvSpPr>
        <p:spPr>
          <a:xfrm>
            <a:off x="720000" y="1831200"/>
            <a:ext cx="7704000" cy="14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THE FOUR Ps OF </a:t>
            </a:r>
            <a:endParaRPr b="1"/>
          </a:p>
          <a:p>
            <a:pPr indent="0" lvl="0" marL="0" rtl="0" algn="ctr">
              <a:spcBef>
                <a:spcPts val="0"/>
              </a:spcBef>
              <a:spcAft>
                <a:spcPts val="0"/>
              </a:spcAft>
              <a:buNone/>
            </a:pPr>
            <a:r>
              <a:rPr b="1" lang="en"/>
              <a:t>MARKETING A NEW VENTURE</a:t>
            </a:r>
            <a:endParaRPr/>
          </a:p>
          <a:p>
            <a:pPr indent="0" lvl="0" marL="0" rtl="0" algn="l">
              <a:spcBef>
                <a:spcPts val="0"/>
              </a:spcBef>
              <a:spcAft>
                <a:spcPts val="0"/>
              </a:spcAft>
              <a:buNone/>
            </a:pPr>
            <a:r>
              <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PRODUCT</a:t>
            </a:r>
            <a:endParaRPr sz="3000"/>
          </a:p>
        </p:txBody>
      </p:sp>
      <p:pic>
        <p:nvPicPr>
          <p:cNvPr id="396" name="Google Shape;396;p50"/>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397" name="Google Shape;397;p50"/>
          <p:cNvSpPr txBox="1"/>
          <p:nvPr>
            <p:ph type="title"/>
          </p:nvPr>
        </p:nvSpPr>
        <p:spPr>
          <a:xfrm>
            <a:off x="720000" y="932850"/>
            <a:ext cx="77040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500">
                <a:solidFill>
                  <a:srgbClr val="000000"/>
                </a:solidFill>
                <a:latin typeface="Barlow"/>
                <a:ea typeface="Barlow"/>
                <a:cs typeface="Barlow"/>
                <a:sym typeface="Barlow"/>
              </a:rPr>
              <a:t>(TANGIBLE/ INTANGIBLE/ SERVICES)</a:t>
            </a:r>
            <a:endParaRPr sz="2200"/>
          </a:p>
        </p:txBody>
      </p:sp>
      <p:sp>
        <p:nvSpPr>
          <p:cNvPr id="398" name="Google Shape;398;p50"/>
          <p:cNvSpPr txBox="1"/>
          <p:nvPr>
            <p:ph idx="4294967295" type="body"/>
          </p:nvPr>
        </p:nvSpPr>
        <p:spPr>
          <a:xfrm>
            <a:off x="617775" y="1437450"/>
            <a:ext cx="3950700" cy="30306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a:solidFill>
                  <a:srgbClr val="000000"/>
                </a:solidFill>
              </a:rPr>
              <a:t>Mobile Development</a:t>
            </a:r>
            <a:endParaRPr b="1">
              <a:solidFill>
                <a:srgbClr val="000000"/>
              </a:solidFill>
            </a:endParaRPr>
          </a:p>
          <a:p>
            <a:pPr indent="0" lvl="0" marL="0" rtl="0" algn="l">
              <a:lnSpc>
                <a:spcPct val="100000"/>
              </a:lnSpc>
              <a:spcBef>
                <a:spcPts val="1200"/>
              </a:spcBef>
              <a:spcAft>
                <a:spcPts val="0"/>
              </a:spcAft>
              <a:buNone/>
            </a:pPr>
            <a:r>
              <a:rPr lang="en">
                <a:solidFill>
                  <a:srgbClr val="000000"/>
                </a:solidFill>
              </a:rPr>
              <a:t>● 	Android</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Database</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IOS (for the future progress development)</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Xamarin (for app developing)</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Adobe XD (for designing and prototyping)</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Adobe Photoshop</a:t>
            </a:r>
            <a:endParaRPr>
              <a:solidFill>
                <a:srgbClr val="000000"/>
              </a:solidFill>
            </a:endParaRPr>
          </a:p>
          <a:p>
            <a:pPr indent="0" lvl="0" marL="0" rtl="0" algn="l">
              <a:lnSpc>
                <a:spcPct val="100000"/>
              </a:lnSpc>
              <a:spcBef>
                <a:spcPts val="1200"/>
              </a:spcBef>
              <a:spcAft>
                <a:spcPts val="1200"/>
              </a:spcAft>
              <a:buNone/>
            </a:pPr>
            <a:r>
              <a:t/>
            </a:r>
            <a:endParaRPr>
              <a:solidFill>
                <a:srgbClr val="000000"/>
              </a:solidFill>
            </a:endParaRPr>
          </a:p>
        </p:txBody>
      </p:sp>
      <p:sp>
        <p:nvSpPr>
          <p:cNvPr id="399" name="Google Shape;399;p50"/>
          <p:cNvSpPr txBox="1"/>
          <p:nvPr>
            <p:ph idx="4294967295" type="body"/>
          </p:nvPr>
        </p:nvSpPr>
        <p:spPr>
          <a:xfrm>
            <a:off x="4867075" y="1437450"/>
            <a:ext cx="3860700" cy="3211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a:solidFill>
                  <a:srgbClr val="000000"/>
                </a:solidFill>
              </a:rPr>
              <a:t>Website Development</a:t>
            </a:r>
            <a:endParaRPr b="1">
              <a:solidFill>
                <a:srgbClr val="000000"/>
              </a:solidFill>
            </a:endParaRPr>
          </a:p>
          <a:p>
            <a:pPr indent="0" lvl="0" marL="0" rtl="0" algn="l">
              <a:lnSpc>
                <a:spcPct val="100000"/>
              </a:lnSpc>
              <a:spcBef>
                <a:spcPts val="1200"/>
              </a:spcBef>
              <a:spcAft>
                <a:spcPts val="0"/>
              </a:spcAft>
              <a:buNone/>
            </a:pPr>
            <a:r>
              <a:rPr lang="en">
                <a:solidFill>
                  <a:srgbClr val="000000"/>
                </a:solidFill>
              </a:rPr>
              <a:t>● 	Sublime Text</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Bootstrap</a:t>
            </a:r>
            <a:endParaRPr>
              <a:solidFill>
                <a:srgbClr val="000000"/>
              </a:solidFill>
            </a:endParaRPr>
          </a:p>
          <a:p>
            <a:pPr indent="0" lvl="0" marL="0" rtl="0" algn="l">
              <a:lnSpc>
                <a:spcPct val="100000"/>
              </a:lnSpc>
              <a:spcBef>
                <a:spcPts val="1200"/>
              </a:spcBef>
              <a:spcAft>
                <a:spcPts val="0"/>
              </a:spcAft>
              <a:buNone/>
            </a:pPr>
            <a:r>
              <a:rPr lang="en">
                <a:solidFill>
                  <a:srgbClr val="000000"/>
                </a:solidFill>
              </a:rPr>
              <a:t>● 	Adobe XD (for designing and  prototyping)</a:t>
            </a:r>
            <a:endParaRPr>
              <a:solidFill>
                <a:srgbClr val="000000"/>
              </a:solidFill>
            </a:endParaRPr>
          </a:p>
          <a:p>
            <a:pPr indent="0" lvl="0" marL="0" rtl="0" algn="l">
              <a:lnSpc>
                <a:spcPct val="100000"/>
              </a:lnSpc>
              <a:spcBef>
                <a:spcPts val="1200"/>
              </a:spcBef>
              <a:spcAft>
                <a:spcPts val="1200"/>
              </a:spcAft>
              <a:buNone/>
            </a:pPr>
            <a:r>
              <a:rPr lang="en">
                <a:solidFill>
                  <a:srgbClr val="000000"/>
                </a:solidFill>
              </a:rPr>
              <a:t>● 	Adobe Photoshop</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PRICE</a:t>
            </a:r>
            <a:endParaRPr sz="3000"/>
          </a:p>
        </p:txBody>
      </p:sp>
      <p:pic>
        <p:nvPicPr>
          <p:cNvPr id="405" name="Google Shape;405;p51"/>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06" name="Google Shape;406;p51"/>
          <p:cNvSpPr txBox="1"/>
          <p:nvPr>
            <p:ph type="title"/>
          </p:nvPr>
        </p:nvSpPr>
        <p:spPr>
          <a:xfrm>
            <a:off x="867925" y="728600"/>
            <a:ext cx="7704000" cy="1755900"/>
          </a:xfrm>
          <a:prstGeom prst="rect">
            <a:avLst/>
          </a:prstGeom>
        </p:spPr>
        <p:txBody>
          <a:bodyPr anchorCtr="0" anchor="ctr" bIns="91425" lIns="91425" spcFirstLastPara="1" rIns="91425" wrap="square" tIns="91425">
            <a:noAutofit/>
          </a:bodyPr>
          <a:lstStyle/>
          <a:p>
            <a:pPr indent="457200" lvl="0" marL="0" rtl="0" algn="just">
              <a:lnSpc>
                <a:spcPct val="115000"/>
              </a:lnSpc>
              <a:spcBef>
                <a:spcPts val="1200"/>
              </a:spcBef>
              <a:spcAft>
                <a:spcPts val="1200"/>
              </a:spcAft>
              <a:buNone/>
            </a:pPr>
            <a:r>
              <a:rPr lang="en" sz="1500">
                <a:solidFill>
                  <a:srgbClr val="000000"/>
                </a:solidFill>
                <a:latin typeface="Barlow"/>
                <a:ea typeface="Barlow"/>
                <a:cs typeface="Barlow"/>
                <a:sym typeface="Barlow"/>
              </a:rPr>
              <a:t>Since we are developing a mobile application software, we will earn through commissions from the caterers and to the clients. The following are the commissions that we will earn from:</a:t>
            </a:r>
            <a:endParaRPr sz="2200"/>
          </a:p>
        </p:txBody>
      </p:sp>
      <p:sp>
        <p:nvSpPr>
          <p:cNvPr id="407" name="Google Shape;407;p51"/>
          <p:cNvSpPr txBox="1"/>
          <p:nvPr>
            <p:ph type="title"/>
          </p:nvPr>
        </p:nvSpPr>
        <p:spPr>
          <a:xfrm>
            <a:off x="867925" y="1894375"/>
            <a:ext cx="7704000" cy="23460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500">
              <a:solidFill>
                <a:srgbClr val="000000"/>
              </a:solidFill>
              <a:latin typeface="Barlow"/>
              <a:ea typeface="Barlow"/>
              <a:cs typeface="Barlow"/>
              <a:sym typeface="Barlow"/>
            </a:endParaRPr>
          </a:p>
          <a:p>
            <a:pPr indent="0" lvl="0" marL="0" rtl="0" algn="l">
              <a:lnSpc>
                <a:spcPct val="115000"/>
              </a:lnSpc>
              <a:spcBef>
                <a:spcPts val="1200"/>
              </a:spcBef>
              <a:spcAft>
                <a:spcPts val="0"/>
              </a:spcAft>
              <a:buNone/>
            </a:pPr>
            <a:r>
              <a:rPr b="1" lang="en" sz="1500">
                <a:solidFill>
                  <a:srgbClr val="000000"/>
                </a:solidFill>
                <a:latin typeface="Barlow"/>
                <a:ea typeface="Barlow"/>
                <a:cs typeface="Barlow"/>
                <a:sym typeface="Barlow"/>
              </a:rPr>
              <a:t>Monthly-based (Target sales per month = Php 150,000)</a:t>
            </a:r>
            <a:endParaRPr b="1" sz="1500">
              <a:solidFill>
                <a:srgbClr val="000000"/>
              </a:solidFill>
              <a:latin typeface="Barlow"/>
              <a:ea typeface="Barlow"/>
              <a:cs typeface="Barlow"/>
              <a:sym typeface="Barlow"/>
            </a:endParaRPr>
          </a:p>
          <a:p>
            <a:pPr indent="-323850" lvl="0" marL="457200" rtl="0" algn="l">
              <a:lnSpc>
                <a:spcPct val="115000"/>
              </a:lnSpc>
              <a:spcBef>
                <a:spcPts val="1200"/>
              </a:spcBef>
              <a:spcAft>
                <a:spcPts val="0"/>
              </a:spcAft>
              <a:buClr>
                <a:srgbClr val="000000"/>
              </a:buClr>
              <a:buSzPts val="1500"/>
              <a:buFont typeface="Barlow"/>
              <a:buChar char="●"/>
            </a:pPr>
            <a:r>
              <a:rPr b="1" lang="en" sz="1500">
                <a:solidFill>
                  <a:srgbClr val="000000"/>
                </a:solidFill>
                <a:latin typeface="Barlow"/>
                <a:ea typeface="Barlow"/>
                <a:cs typeface="Barlow"/>
                <a:sym typeface="Barlow"/>
              </a:rPr>
              <a:t>Commission Fee for Customers’ Transaction</a:t>
            </a:r>
            <a:r>
              <a:rPr lang="en" sz="1500">
                <a:solidFill>
                  <a:srgbClr val="000000"/>
                </a:solidFill>
                <a:latin typeface="Barlow"/>
                <a:ea typeface="Barlow"/>
                <a:cs typeface="Barlow"/>
                <a:sym typeface="Barlow"/>
              </a:rPr>
              <a:t> – we will charge a fee to end users for around 5% every successful </a:t>
            </a:r>
            <a:r>
              <a:rPr lang="en" sz="1500">
                <a:solidFill>
                  <a:srgbClr val="000000"/>
                </a:solidFill>
                <a:latin typeface="Barlow"/>
                <a:ea typeface="Barlow"/>
                <a:cs typeface="Barlow"/>
                <a:sym typeface="Barlow"/>
              </a:rPr>
              <a:t>transaction </a:t>
            </a:r>
            <a:r>
              <a:rPr lang="en" sz="1500">
                <a:solidFill>
                  <a:srgbClr val="000000"/>
                </a:solidFill>
                <a:latin typeface="Barlow"/>
                <a:ea typeface="Barlow"/>
                <a:cs typeface="Barlow"/>
                <a:sym typeface="Barlow"/>
              </a:rPr>
              <a:t>(Ex. </a:t>
            </a:r>
            <a:r>
              <a:rPr b="1" lang="en" sz="1500">
                <a:solidFill>
                  <a:srgbClr val="000000"/>
                </a:solidFill>
                <a:latin typeface="Barlow"/>
                <a:ea typeface="Barlow"/>
                <a:cs typeface="Barlow"/>
                <a:sym typeface="Barlow"/>
              </a:rPr>
              <a:t>Total Contract Price </a:t>
            </a:r>
            <a:r>
              <a:rPr lang="en" sz="1500">
                <a:solidFill>
                  <a:srgbClr val="000000"/>
                </a:solidFill>
                <a:latin typeface="Barlow"/>
                <a:ea typeface="Barlow"/>
                <a:cs typeface="Barlow"/>
                <a:sym typeface="Barlow"/>
              </a:rPr>
              <a:t>x </a:t>
            </a:r>
            <a:r>
              <a:rPr b="1" lang="en" sz="1500">
                <a:solidFill>
                  <a:srgbClr val="000000"/>
                </a:solidFill>
                <a:latin typeface="Barlow"/>
                <a:ea typeface="Barlow"/>
                <a:cs typeface="Barlow"/>
                <a:sym typeface="Barlow"/>
              </a:rPr>
              <a:t>5%</a:t>
            </a:r>
            <a:r>
              <a:rPr lang="en" sz="1500">
                <a:solidFill>
                  <a:srgbClr val="000000"/>
                </a:solidFill>
                <a:latin typeface="Barlow"/>
                <a:ea typeface="Barlow"/>
                <a:cs typeface="Barlow"/>
                <a:sym typeface="Barlow"/>
              </a:rPr>
              <a:t>)</a:t>
            </a:r>
            <a:endParaRPr sz="1500">
              <a:solidFill>
                <a:srgbClr val="000000"/>
              </a:solidFill>
              <a:latin typeface="Barlow"/>
              <a:ea typeface="Barlow"/>
              <a:cs typeface="Barlow"/>
              <a:sym typeface="Barlow"/>
            </a:endParaRPr>
          </a:p>
          <a:p>
            <a:pPr indent="-323850" lvl="0" marL="457200" rtl="0" algn="l">
              <a:lnSpc>
                <a:spcPct val="115000"/>
              </a:lnSpc>
              <a:spcBef>
                <a:spcPts val="0"/>
              </a:spcBef>
              <a:spcAft>
                <a:spcPts val="0"/>
              </a:spcAft>
              <a:buClr>
                <a:srgbClr val="000000"/>
              </a:buClr>
              <a:buSzPts val="1500"/>
              <a:buFont typeface="Barlow"/>
              <a:buChar char="●"/>
            </a:pPr>
            <a:r>
              <a:rPr b="1" lang="en" sz="1500">
                <a:solidFill>
                  <a:srgbClr val="000000"/>
                </a:solidFill>
                <a:latin typeface="Barlow"/>
                <a:ea typeface="Barlow"/>
                <a:cs typeface="Barlow"/>
                <a:sym typeface="Barlow"/>
              </a:rPr>
              <a:t>Monthly Membership Fee for Caterers </a:t>
            </a:r>
            <a:r>
              <a:rPr lang="en" sz="1500">
                <a:solidFill>
                  <a:srgbClr val="000000"/>
                </a:solidFill>
                <a:latin typeface="Barlow"/>
                <a:ea typeface="Barlow"/>
                <a:cs typeface="Barlow"/>
                <a:sym typeface="Barlow"/>
              </a:rPr>
              <a:t>– catering businesses are allowed to display their services with advertisement on our platform.  (Ex. </a:t>
            </a:r>
            <a:r>
              <a:rPr b="1" lang="en" sz="1500">
                <a:solidFill>
                  <a:srgbClr val="000000"/>
                </a:solidFill>
                <a:latin typeface="Barlow"/>
                <a:ea typeface="Barlow"/>
                <a:cs typeface="Barlow"/>
                <a:sym typeface="Barlow"/>
              </a:rPr>
              <a:t>1  caterer (</a:t>
            </a:r>
            <a:r>
              <a:rPr b="1" lang="en" sz="1500">
                <a:solidFill>
                  <a:srgbClr val="000000"/>
                </a:solidFill>
                <a:latin typeface="Barlow"/>
                <a:ea typeface="Barlow"/>
                <a:cs typeface="Barlow"/>
                <a:sym typeface="Barlow"/>
              </a:rPr>
              <a:t>client) </a:t>
            </a:r>
            <a:r>
              <a:rPr lang="en" sz="1500">
                <a:solidFill>
                  <a:srgbClr val="000000"/>
                </a:solidFill>
                <a:latin typeface="Barlow"/>
                <a:ea typeface="Barlow"/>
                <a:cs typeface="Barlow"/>
                <a:sym typeface="Barlow"/>
              </a:rPr>
              <a:t>= </a:t>
            </a:r>
            <a:r>
              <a:rPr b="1" lang="en" sz="1500">
                <a:solidFill>
                  <a:srgbClr val="000000"/>
                </a:solidFill>
                <a:latin typeface="Barlow"/>
                <a:ea typeface="Barlow"/>
                <a:cs typeface="Barlow"/>
                <a:sym typeface="Barlow"/>
              </a:rPr>
              <a:t>Php 500</a:t>
            </a:r>
            <a:r>
              <a:rPr lang="en" sz="1500">
                <a:solidFill>
                  <a:srgbClr val="000000"/>
                </a:solidFill>
                <a:latin typeface="Barlow"/>
                <a:ea typeface="Barlow"/>
                <a:cs typeface="Barlow"/>
                <a:sym typeface="Barlow"/>
              </a:rPr>
              <a:t>)</a:t>
            </a:r>
            <a:endParaRPr sz="1500">
              <a:solidFill>
                <a:srgbClr val="000000"/>
              </a:solidFill>
              <a:latin typeface="Barlow"/>
              <a:ea typeface="Barlow"/>
              <a:cs typeface="Barlow"/>
              <a:sym typeface="Barlow"/>
            </a:endParaRPr>
          </a:p>
          <a:p>
            <a:pPr indent="-323850" lvl="0" marL="457200" rtl="0" algn="l">
              <a:lnSpc>
                <a:spcPct val="115000"/>
              </a:lnSpc>
              <a:spcBef>
                <a:spcPts val="0"/>
              </a:spcBef>
              <a:spcAft>
                <a:spcPts val="0"/>
              </a:spcAft>
              <a:buClr>
                <a:srgbClr val="000000"/>
              </a:buClr>
              <a:buSzPts val="1500"/>
              <a:buFont typeface="Barlow"/>
              <a:buChar char="●"/>
            </a:pPr>
            <a:r>
              <a:rPr b="1" lang="en" sz="1500">
                <a:solidFill>
                  <a:srgbClr val="000000"/>
                </a:solidFill>
                <a:latin typeface="Barlow"/>
                <a:ea typeface="Barlow"/>
                <a:cs typeface="Barlow"/>
                <a:sym typeface="Barlow"/>
              </a:rPr>
              <a:t>E-Wallet</a:t>
            </a:r>
            <a:r>
              <a:rPr lang="en" sz="1500">
                <a:solidFill>
                  <a:srgbClr val="000000"/>
                </a:solidFill>
                <a:latin typeface="Barlow"/>
                <a:ea typeface="Barlow"/>
                <a:cs typeface="Barlow"/>
                <a:sym typeface="Barlow"/>
              </a:rPr>
              <a:t> – this will charge 5% per conversion (Optional)</a:t>
            </a:r>
            <a:endParaRPr sz="1500">
              <a:solidFill>
                <a:srgbClr val="000000"/>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cxnSp>
        <p:nvCxnSpPr>
          <p:cNvPr id="244" name="Google Shape;244;p34"/>
          <p:cNvCxnSpPr/>
          <p:nvPr/>
        </p:nvCxnSpPr>
        <p:spPr>
          <a:xfrm>
            <a:off x="715100" y="1594500"/>
            <a:ext cx="0" cy="195450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34"/>
          <p:cNvSpPr txBox="1"/>
          <p:nvPr>
            <p:ph type="title"/>
          </p:nvPr>
        </p:nvSpPr>
        <p:spPr>
          <a:xfrm>
            <a:off x="957900" y="1758875"/>
            <a:ext cx="3400200" cy="4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Greetings,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PROMOTION</a:t>
            </a:r>
            <a:endParaRPr sz="3000"/>
          </a:p>
        </p:txBody>
      </p:sp>
      <p:pic>
        <p:nvPicPr>
          <p:cNvPr id="413" name="Google Shape;413;p52"/>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14" name="Google Shape;414;p52"/>
          <p:cNvSpPr txBox="1"/>
          <p:nvPr>
            <p:ph type="title"/>
          </p:nvPr>
        </p:nvSpPr>
        <p:spPr>
          <a:xfrm>
            <a:off x="867925" y="1406200"/>
            <a:ext cx="7704000" cy="1974600"/>
          </a:xfrm>
          <a:prstGeom prst="rect">
            <a:avLst/>
          </a:prstGeom>
        </p:spPr>
        <p:txBody>
          <a:bodyPr anchorCtr="0" anchor="ctr" bIns="91425" lIns="91425" spcFirstLastPara="1" rIns="91425" wrap="square" tIns="91425">
            <a:noAutofit/>
          </a:bodyPr>
          <a:lstStyle/>
          <a:p>
            <a:pPr indent="457200" lvl="0" marL="0" rtl="0" algn="just">
              <a:lnSpc>
                <a:spcPct val="115000"/>
              </a:lnSpc>
              <a:spcBef>
                <a:spcPts val="1200"/>
              </a:spcBef>
              <a:spcAft>
                <a:spcPts val="1200"/>
              </a:spcAft>
              <a:buNone/>
            </a:pPr>
            <a:r>
              <a:rPr lang="en" sz="1500">
                <a:solidFill>
                  <a:srgbClr val="000000"/>
                </a:solidFill>
                <a:latin typeface="Barlow"/>
                <a:ea typeface="Barlow"/>
                <a:cs typeface="Barlow"/>
                <a:sym typeface="Barlow"/>
              </a:rPr>
              <a:t>Embed, our online catering service, is available. That might be of great assistance to many prospective clients who want hassle-free catering services. Our main goal here is to make all of the caterers and customers have a great deal with each other, helping to promote other catering services and customers don’t need to go to the shops that they want at the same time. There are 3 ways to promote our system, and these are </a:t>
            </a:r>
            <a:r>
              <a:rPr b="1" lang="en" sz="1500">
                <a:solidFill>
                  <a:srgbClr val="000000"/>
                </a:solidFill>
                <a:latin typeface="Barlow"/>
                <a:ea typeface="Barlow"/>
                <a:cs typeface="Barlow"/>
                <a:sym typeface="Barlow"/>
              </a:rPr>
              <a:t>Advertising</a:t>
            </a:r>
            <a:r>
              <a:rPr lang="en" sz="1500">
                <a:solidFill>
                  <a:srgbClr val="000000"/>
                </a:solidFill>
                <a:latin typeface="Barlow"/>
                <a:ea typeface="Barlow"/>
                <a:cs typeface="Barlow"/>
                <a:sym typeface="Barlow"/>
              </a:rPr>
              <a:t>, </a:t>
            </a:r>
            <a:r>
              <a:rPr b="1" lang="en" sz="1500">
                <a:solidFill>
                  <a:srgbClr val="000000"/>
                </a:solidFill>
                <a:latin typeface="Barlow"/>
                <a:ea typeface="Barlow"/>
                <a:cs typeface="Barlow"/>
                <a:sym typeface="Barlow"/>
              </a:rPr>
              <a:t>Public-Relations</a:t>
            </a:r>
            <a:r>
              <a:rPr lang="en" sz="1500">
                <a:solidFill>
                  <a:srgbClr val="000000"/>
                </a:solidFill>
                <a:latin typeface="Barlow"/>
                <a:ea typeface="Barlow"/>
                <a:cs typeface="Barlow"/>
                <a:sym typeface="Barlow"/>
              </a:rPr>
              <a:t> and </a:t>
            </a:r>
            <a:r>
              <a:rPr b="1" lang="en" sz="1500">
                <a:solidFill>
                  <a:srgbClr val="000000"/>
                </a:solidFill>
                <a:latin typeface="Barlow"/>
                <a:ea typeface="Barlow"/>
                <a:cs typeface="Barlow"/>
                <a:sym typeface="Barlow"/>
              </a:rPr>
              <a:t>Social Media.</a:t>
            </a:r>
            <a:endParaRPr sz="1500">
              <a:solidFill>
                <a:srgbClr val="000000"/>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PLACE</a:t>
            </a:r>
            <a:endParaRPr sz="3000"/>
          </a:p>
        </p:txBody>
      </p:sp>
      <p:pic>
        <p:nvPicPr>
          <p:cNvPr id="420" name="Google Shape;420;p53"/>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21" name="Google Shape;421;p53"/>
          <p:cNvSpPr txBox="1"/>
          <p:nvPr>
            <p:ph type="title"/>
          </p:nvPr>
        </p:nvSpPr>
        <p:spPr>
          <a:xfrm>
            <a:off x="867925" y="1406200"/>
            <a:ext cx="7704000" cy="1974600"/>
          </a:xfrm>
          <a:prstGeom prst="rect">
            <a:avLst/>
          </a:prstGeom>
        </p:spPr>
        <p:txBody>
          <a:bodyPr anchorCtr="0" anchor="ctr" bIns="91425" lIns="91425" spcFirstLastPara="1" rIns="91425" wrap="square" tIns="91425">
            <a:noAutofit/>
          </a:bodyPr>
          <a:lstStyle/>
          <a:p>
            <a:pPr indent="457200" lvl="0" marL="0" rtl="0" algn="just">
              <a:lnSpc>
                <a:spcPct val="115000"/>
              </a:lnSpc>
              <a:spcBef>
                <a:spcPts val="1200"/>
              </a:spcBef>
              <a:spcAft>
                <a:spcPts val="1200"/>
              </a:spcAft>
              <a:buNone/>
            </a:pPr>
            <a:r>
              <a:rPr lang="en" sz="1500">
                <a:solidFill>
                  <a:srgbClr val="000000"/>
                </a:solidFill>
                <a:latin typeface="Barlow"/>
                <a:ea typeface="Barlow"/>
                <a:cs typeface="Barlow"/>
                <a:sym typeface="Barlow"/>
              </a:rPr>
              <a:t>We settled on an </a:t>
            </a:r>
            <a:r>
              <a:rPr b="1" lang="en" sz="1500">
                <a:solidFill>
                  <a:srgbClr val="000000"/>
                </a:solidFill>
                <a:latin typeface="Barlow"/>
                <a:ea typeface="Barlow"/>
                <a:cs typeface="Barlow"/>
                <a:sym typeface="Barlow"/>
              </a:rPr>
              <a:t>online marketplace</a:t>
            </a:r>
            <a:r>
              <a:rPr lang="en" sz="1500">
                <a:solidFill>
                  <a:srgbClr val="000000"/>
                </a:solidFill>
                <a:latin typeface="Barlow"/>
                <a:ea typeface="Barlow"/>
                <a:cs typeface="Barlow"/>
                <a:sym typeface="Barlow"/>
              </a:rPr>
              <a:t>. By doing so, we can reduce barriers to buying and give customers as much convenience as possible. Nowadays, purchasing or selling goods online is considerably preferable to remaining stationary. Reaching as many clients as possible at the correct moment will enhance sales and the profitability of the company. E-commerce involves the purchasing and selling of items as well as sending money or data through the internet.</a:t>
            </a:r>
            <a:endParaRPr sz="1500">
              <a:solidFill>
                <a:srgbClr val="000000"/>
              </a:solidFill>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TARGET CUSTOMERS</a:t>
            </a:r>
            <a:endParaRPr sz="3000"/>
          </a:p>
        </p:txBody>
      </p:sp>
      <p:pic>
        <p:nvPicPr>
          <p:cNvPr id="427" name="Google Shape;427;p54"/>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28" name="Google Shape;428;p54"/>
          <p:cNvSpPr txBox="1"/>
          <p:nvPr>
            <p:ph idx="4294967295" type="body"/>
          </p:nvPr>
        </p:nvSpPr>
        <p:spPr>
          <a:xfrm>
            <a:off x="610500" y="1345150"/>
            <a:ext cx="7923000" cy="1763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000"/>
              <a:t>Specifically for the </a:t>
            </a:r>
            <a:r>
              <a:rPr b="1" lang="en" sz="2000"/>
              <a:t>citizens </a:t>
            </a:r>
            <a:r>
              <a:rPr lang="en" sz="2000"/>
              <a:t>of the Philippines</a:t>
            </a:r>
            <a:endParaRPr sz="2000"/>
          </a:p>
          <a:p>
            <a:pPr indent="-361950" lvl="0" marL="457200" rtl="0" algn="l">
              <a:spcBef>
                <a:spcPts val="0"/>
              </a:spcBef>
              <a:spcAft>
                <a:spcPts val="0"/>
              </a:spcAft>
              <a:buClr>
                <a:schemeClr val="dk1"/>
              </a:buClr>
              <a:buSzPts val="2100"/>
              <a:buChar char="●"/>
            </a:pPr>
            <a:r>
              <a:rPr lang="en" sz="2000"/>
              <a:t>Those that use the program to look for suitable caterers</a:t>
            </a:r>
            <a:r>
              <a:rPr lang="en" sz="2000"/>
              <a:t>—also known as the </a:t>
            </a:r>
            <a:r>
              <a:rPr b="1" i="1" lang="en" sz="2000"/>
              <a:t>users</a:t>
            </a:r>
            <a:r>
              <a:rPr lang="en" sz="2000"/>
              <a:t>—</a:t>
            </a:r>
            <a:r>
              <a:rPr lang="en" sz="2000"/>
              <a:t> for their occasions.</a:t>
            </a:r>
            <a:endParaRPr sz="2000"/>
          </a:p>
          <a:p>
            <a:pPr indent="-361950" lvl="0" marL="457200" rtl="0" algn="l">
              <a:spcBef>
                <a:spcPts val="0"/>
              </a:spcBef>
              <a:spcAft>
                <a:spcPts val="0"/>
              </a:spcAft>
              <a:buClr>
                <a:schemeClr val="dk1"/>
              </a:buClr>
              <a:buSzPts val="2100"/>
              <a:buChar char="●"/>
            </a:pPr>
            <a:r>
              <a:rPr lang="en" sz="2000"/>
              <a:t>Customers who will use the platforms for advertising the products—also known as the </a:t>
            </a:r>
            <a:r>
              <a:rPr b="1" i="1" lang="en" sz="2000"/>
              <a:t>food caterers</a:t>
            </a:r>
            <a:r>
              <a:rPr lang="en" sz="2000"/>
              <a:t>—in order to purchase our service.</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THE ECONOMICS OF BUSINESS:</a:t>
            </a:r>
            <a:endParaRPr b="1"/>
          </a:p>
          <a:p>
            <a:pPr indent="0" lvl="0" marL="0" rtl="0" algn="ctr">
              <a:spcBef>
                <a:spcPts val="0"/>
              </a:spcBef>
              <a:spcAft>
                <a:spcPts val="0"/>
              </a:spcAft>
              <a:buNone/>
            </a:pPr>
            <a:r>
              <a:rPr lang="en" sz="1700"/>
              <a:t>COST OF SALES</a:t>
            </a:r>
            <a:endParaRPr sz="1700"/>
          </a:p>
        </p:txBody>
      </p:sp>
      <p:graphicFrame>
        <p:nvGraphicFramePr>
          <p:cNvPr id="434" name="Google Shape;434;p55"/>
          <p:cNvGraphicFramePr/>
          <p:nvPr/>
        </p:nvGraphicFramePr>
        <p:xfrm>
          <a:off x="1699625" y="1336300"/>
          <a:ext cx="3000000" cy="3000000"/>
        </p:xfrm>
        <a:graphic>
          <a:graphicData uri="http://schemas.openxmlformats.org/drawingml/2006/table">
            <a:tbl>
              <a:tblPr>
                <a:noFill/>
                <a:tableStyleId>{5C1155EB-5E32-4802-8364-8199DBF56384}</a:tableStyleId>
              </a:tblPr>
              <a:tblGrid>
                <a:gridCol w="3171825"/>
                <a:gridCol w="2733675"/>
              </a:tblGrid>
              <a:tr h="333375">
                <a:tc>
                  <a:txBody>
                    <a:bodyPr/>
                    <a:lstStyle/>
                    <a:p>
                      <a:pPr indent="0" lvl="0" marL="0" rtl="0" algn="l">
                        <a:lnSpc>
                          <a:spcPct val="115000"/>
                        </a:lnSpc>
                        <a:spcBef>
                          <a:spcPts val="1200"/>
                        </a:spcBef>
                        <a:spcAft>
                          <a:spcPts val="1200"/>
                        </a:spcAft>
                        <a:buNone/>
                      </a:pPr>
                      <a:r>
                        <a:rPr b="1" i="1" lang="en" sz="1300">
                          <a:latin typeface="Barlow"/>
                          <a:ea typeface="Barlow"/>
                          <a:cs typeface="Barlow"/>
                          <a:sym typeface="Barlow"/>
                        </a:rPr>
                        <a:t>Annual Website Maintenance Fee</a:t>
                      </a:r>
                      <a:endParaRPr b="1" i="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i="1" lang="en" sz="1300">
                          <a:latin typeface="Barlow"/>
                          <a:ea typeface="Barlow"/>
                          <a:cs typeface="Barlow"/>
                          <a:sym typeface="Barlow"/>
                        </a:rPr>
                        <a:t>Amount</a:t>
                      </a:r>
                      <a:endParaRPr b="1" i="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Domain Name</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Web Hosting</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9,000.00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SSL Certificate</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57,000.00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b="1" lang="en" sz="1300">
                          <a:latin typeface="Barlow"/>
                          <a:ea typeface="Barlow"/>
                          <a:cs typeface="Barlow"/>
                          <a:sym typeface="Barlow"/>
                        </a:rPr>
                        <a:t>Total Website Maintenance Fee</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67,000.00</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bl>
          </a:graphicData>
        </a:graphic>
      </p:graphicFrame>
      <p:pic>
        <p:nvPicPr>
          <p:cNvPr id="435" name="Google Shape;435;p55"/>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aphicFrame>
        <p:nvGraphicFramePr>
          <p:cNvPr id="440" name="Google Shape;440;p56"/>
          <p:cNvGraphicFramePr/>
          <p:nvPr/>
        </p:nvGraphicFramePr>
        <p:xfrm>
          <a:off x="1619250" y="590550"/>
          <a:ext cx="3000000" cy="3000000"/>
        </p:xfrm>
        <a:graphic>
          <a:graphicData uri="http://schemas.openxmlformats.org/drawingml/2006/table">
            <a:tbl>
              <a:tblPr>
                <a:noFill/>
                <a:tableStyleId>{5C1155EB-5E32-4802-8364-8199DBF56384}</a:tableStyleId>
              </a:tblPr>
              <a:tblGrid>
                <a:gridCol w="3171825"/>
                <a:gridCol w="2733675"/>
              </a:tblGrid>
              <a:tr h="333375">
                <a:tc>
                  <a:txBody>
                    <a:bodyPr/>
                    <a:lstStyle/>
                    <a:p>
                      <a:pPr indent="0" lvl="0" marL="0" rtl="0" algn="l">
                        <a:lnSpc>
                          <a:spcPct val="115000"/>
                        </a:lnSpc>
                        <a:spcBef>
                          <a:spcPts val="1200"/>
                        </a:spcBef>
                        <a:spcAft>
                          <a:spcPts val="1200"/>
                        </a:spcAft>
                        <a:buNone/>
                      </a:pPr>
                      <a:r>
                        <a:rPr b="1" i="1" lang="en" sz="1300">
                          <a:latin typeface="Barlow"/>
                          <a:ea typeface="Barlow"/>
                          <a:cs typeface="Barlow"/>
                          <a:sym typeface="Barlow"/>
                        </a:rPr>
                        <a:t>Annual Mobile Maintenance Fee</a:t>
                      </a:r>
                      <a:endParaRPr b="1" i="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i="1" lang="en" sz="1300">
                          <a:latin typeface="Barlow"/>
                          <a:ea typeface="Barlow"/>
                          <a:cs typeface="Barlow"/>
                          <a:sym typeface="Barlow"/>
                        </a:rPr>
                        <a:t>Amount</a:t>
                      </a:r>
                      <a:endParaRPr b="1" i="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Servers</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24,000.00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Push Notifications</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5,000.00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Database</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20,000.00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Payment Gateways</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68,000.00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b="1" lang="en" sz="1300">
                          <a:latin typeface="Barlow"/>
                          <a:ea typeface="Barlow"/>
                          <a:cs typeface="Barlow"/>
                          <a:sym typeface="Barlow"/>
                        </a:rPr>
                        <a:t>Total Mobile Maintenance Fees</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117,000.00</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bl>
          </a:graphicData>
        </a:graphic>
      </p:graphicFrame>
      <p:pic>
        <p:nvPicPr>
          <p:cNvPr id="441" name="Google Shape;441;p56"/>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aphicFrame>
        <p:nvGraphicFramePr>
          <p:cNvPr id="446" name="Google Shape;446;p57"/>
          <p:cNvGraphicFramePr/>
          <p:nvPr/>
        </p:nvGraphicFramePr>
        <p:xfrm>
          <a:off x="1619250" y="920750"/>
          <a:ext cx="3000000" cy="3000000"/>
        </p:xfrm>
        <a:graphic>
          <a:graphicData uri="http://schemas.openxmlformats.org/drawingml/2006/table">
            <a:tbl>
              <a:tblPr>
                <a:noFill/>
                <a:tableStyleId>{5C1155EB-5E32-4802-8364-8199DBF56384}</a:tableStyleId>
              </a:tblPr>
              <a:tblGrid>
                <a:gridCol w="3171825"/>
                <a:gridCol w="2733675"/>
              </a:tblGrid>
              <a:tr h="333375">
                <a:tc>
                  <a:txBody>
                    <a:bodyPr/>
                    <a:lstStyle/>
                    <a:p>
                      <a:pPr indent="0" lvl="0" marL="0" rtl="0" algn="l">
                        <a:lnSpc>
                          <a:spcPct val="115000"/>
                        </a:lnSpc>
                        <a:spcBef>
                          <a:spcPts val="1200"/>
                        </a:spcBef>
                        <a:spcAft>
                          <a:spcPts val="1200"/>
                        </a:spcAft>
                        <a:buNone/>
                      </a:pPr>
                      <a:r>
                        <a:rPr b="1" i="1" lang="en" sz="1300">
                          <a:latin typeface="Barlow"/>
                          <a:ea typeface="Barlow"/>
                          <a:cs typeface="Barlow"/>
                          <a:sym typeface="Barlow"/>
                        </a:rPr>
                        <a:t>Wages of laborers and programmers</a:t>
                      </a:r>
                      <a:endParaRPr b="1" i="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i="1" lang="en" sz="1300">
                          <a:latin typeface="Barlow"/>
                          <a:ea typeface="Barlow"/>
                          <a:cs typeface="Barlow"/>
                          <a:sym typeface="Barlow"/>
                        </a:rPr>
                        <a:t>Amount</a:t>
                      </a:r>
                      <a:endParaRPr b="1" i="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Website Developers</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138,000.00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Mobile Application Developers</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276,000.00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Tech Support</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120,000.00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b="1" lang="en" sz="1300">
                          <a:latin typeface="Barlow"/>
                          <a:ea typeface="Barlow"/>
                          <a:cs typeface="Barlow"/>
                          <a:sym typeface="Barlow"/>
                        </a:rPr>
                        <a:t>Total Wages of laborers &amp; programmers</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534,000.00</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bl>
          </a:graphicData>
        </a:graphic>
      </p:graphicFrame>
      <p:pic>
        <p:nvPicPr>
          <p:cNvPr id="447" name="Google Shape;447;p57"/>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8"/>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FIXED OPERATING EXPENSES</a:t>
            </a:r>
            <a:endParaRPr b="1" sz="3000"/>
          </a:p>
        </p:txBody>
      </p:sp>
      <p:graphicFrame>
        <p:nvGraphicFramePr>
          <p:cNvPr id="453" name="Google Shape;453;p58"/>
          <p:cNvGraphicFramePr/>
          <p:nvPr/>
        </p:nvGraphicFramePr>
        <p:xfrm>
          <a:off x="1614488" y="1457475"/>
          <a:ext cx="3000000" cy="3000000"/>
        </p:xfrm>
        <a:graphic>
          <a:graphicData uri="http://schemas.openxmlformats.org/drawingml/2006/table">
            <a:tbl>
              <a:tblPr>
                <a:noFill/>
                <a:tableStyleId>{5C1155EB-5E32-4802-8364-8199DBF56384}</a:tableStyleId>
              </a:tblPr>
              <a:tblGrid>
                <a:gridCol w="3181350"/>
                <a:gridCol w="2733675"/>
              </a:tblGrid>
              <a:tr h="333375">
                <a:tc>
                  <a:txBody>
                    <a:bodyPr/>
                    <a:lstStyle/>
                    <a:p>
                      <a:pPr indent="0" lvl="0" marL="0" rtl="0" algn="l">
                        <a:lnSpc>
                          <a:spcPct val="115000"/>
                        </a:lnSpc>
                        <a:spcBef>
                          <a:spcPts val="1200"/>
                        </a:spcBef>
                        <a:spcAft>
                          <a:spcPts val="1200"/>
                        </a:spcAft>
                        <a:buNone/>
                      </a:pPr>
                      <a:r>
                        <a:rPr b="1" i="1" lang="en" sz="1300">
                          <a:latin typeface="Barlow"/>
                          <a:ea typeface="Barlow"/>
                          <a:cs typeface="Barlow"/>
                          <a:sym typeface="Barlow"/>
                        </a:rPr>
                        <a:t>Fixed Operating Expenses</a:t>
                      </a:r>
                      <a:endParaRPr b="1" i="1"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i="1" lang="en" sz="1300">
                          <a:latin typeface="Barlow"/>
                          <a:ea typeface="Barlow"/>
                          <a:cs typeface="Barlow"/>
                          <a:sym typeface="Barlow"/>
                        </a:rPr>
                        <a:t>Amount</a:t>
                      </a:r>
                      <a:endParaRPr b="1" i="1"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Advertising Expense</a:t>
                      </a:r>
                      <a:endParaRPr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15,000.00</a:t>
                      </a:r>
                      <a:endParaRPr b="1"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Social Media Advertisements</a:t>
                      </a:r>
                      <a:endParaRPr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3,400.00</a:t>
                      </a:r>
                      <a:endParaRPr b="1"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Help Desk Salaries</a:t>
                      </a:r>
                      <a:endParaRPr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180,000.00</a:t>
                      </a:r>
                      <a:endParaRPr b="1" sz="1300">
                        <a:latin typeface="Barlow"/>
                        <a:ea typeface="Barlow"/>
                        <a:cs typeface="Barlow"/>
                        <a:sym typeface="Barlow"/>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pic>
        <p:nvPicPr>
          <p:cNvPr id="454" name="Google Shape;454;p58"/>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aphicFrame>
        <p:nvGraphicFramePr>
          <p:cNvPr id="459" name="Google Shape;459;p59"/>
          <p:cNvGraphicFramePr/>
          <p:nvPr/>
        </p:nvGraphicFramePr>
        <p:xfrm>
          <a:off x="1619250" y="1452650"/>
          <a:ext cx="3000000" cy="3000000"/>
        </p:xfrm>
        <a:graphic>
          <a:graphicData uri="http://schemas.openxmlformats.org/drawingml/2006/table">
            <a:tbl>
              <a:tblPr>
                <a:noFill/>
                <a:tableStyleId>{5C1155EB-5E32-4802-8364-8199DBF56384}</a:tableStyleId>
              </a:tblPr>
              <a:tblGrid>
                <a:gridCol w="3181350"/>
                <a:gridCol w="2724150"/>
              </a:tblGrid>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Admin Salaries</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300,000.00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Electricity</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180,000.00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lang="en" sz="1300">
                          <a:latin typeface="Barlow"/>
                          <a:ea typeface="Barlow"/>
                          <a:cs typeface="Barlow"/>
                          <a:sym typeface="Barlow"/>
                        </a:rPr>
                        <a:t>Landline/Internet</a:t>
                      </a:r>
                      <a:endParaRPr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20,000.00</a:t>
                      </a:r>
                      <a:endParaRPr b="1" sz="1300">
                        <a:latin typeface="Barlow"/>
                        <a:ea typeface="Barlow"/>
                        <a:cs typeface="Barlow"/>
                        <a:sym typeface="Barlow"/>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333375">
                <a:tc>
                  <a:txBody>
                    <a:bodyPr/>
                    <a:lstStyle/>
                    <a:p>
                      <a:pPr indent="0" lvl="0" marL="0" rtl="0" algn="l">
                        <a:lnSpc>
                          <a:spcPct val="115000"/>
                        </a:lnSpc>
                        <a:spcBef>
                          <a:spcPts val="1200"/>
                        </a:spcBef>
                        <a:spcAft>
                          <a:spcPts val="1200"/>
                        </a:spcAft>
                        <a:buNone/>
                      </a:pPr>
                      <a:r>
                        <a:rPr b="1" lang="en" sz="1300">
                          <a:latin typeface="Barlow"/>
                          <a:ea typeface="Barlow"/>
                          <a:cs typeface="Barlow"/>
                          <a:sym typeface="Barlow"/>
                        </a:rPr>
                        <a:t>Total Fixed Operating Expenses</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 sz="1300">
                          <a:latin typeface="Barlow"/>
                          <a:ea typeface="Barlow"/>
                          <a:cs typeface="Barlow"/>
                          <a:sym typeface="Barlow"/>
                        </a:rPr>
                        <a:t>Php 698,400.00</a:t>
                      </a:r>
                      <a:endParaRPr b="1" sz="1300">
                        <a:latin typeface="Barlow"/>
                        <a:ea typeface="Barlow"/>
                        <a:cs typeface="Barlow"/>
                        <a:sym typeface="Barlow"/>
                      </a:endParaRPr>
                    </a:p>
                  </a:txBody>
                  <a:tcPr marT="63500" marB="63500" marR="63500" marL="635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bl>
          </a:graphicData>
        </a:graphic>
      </p:graphicFrame>
      <p:pic>
        <p:nvPicPr>
          <p:cNvPr id="460" name="Google Shape;460;p59"/>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61" name="Google Shape;461;p59"/>
          <p:cNvSpPr txBox="1"/>
          <p:nvPr>
            <p:ph type="title"/>
          </p:nvPr>
        </p:nvSpPr>
        <p:spPr>
          <a:xfrm>
            <a:off x="720000" y="5212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FIXED OPERATING EXPENSES</a:t>
            </a:r>
            <a:endParaRPr b="1"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type="title"/>
          </p:nvPr>
        </p:nvSpPr>
        <p:spPr>
          <a:xfrm>
            <a:off x="715100" y="4588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FINANCIAL PROJECTIONS</a:t>
            </a:r>
            <a:endParaRPr sz="3000"/>
          </a:p>
        </p:txBody>
      </p:sp>
      <p:graphicFrame>
        <p:nvGraphicFramePr>
          <p:cNvPr id="467" name="Google Shape;467;p60"/>
          <p:cNvGraphicFramePr/>
          <p:nvPr/>
        </p:nvGraphicFramePr>
        <p:xfrm>
          <a:off x="519888" y="1355350"/>
          <a:ext cx="3000000" cy="3000000"/>
        </p:xfrm>
        <a:graphic>
          <a:graphicData uri="http://schemas.openxmlformats.org/drawingml/2006/table">
            <a:tbl>
              <a:tblPr>
                <a:noFill/>
                <a:tableStyleId>{5C1155EB-5E32-4802-8364-8199DBF56384}</a:tableStyleId>
              </a:tblPr>
              <a:tblGrid>
                <a:gridCol w="1212000"/>
                <a:gridCol w="870050"/>
                <a:gridCol w="1027425"/>
                <a:gridCol w="681550"/>
                <a:gridCol w="834150"/>
                <a:gridCol w="834150"/>
                <a:gridCol w="834150"/>
                <a:gridCol w="834150"/>
                <a:gridCol w="976575"/>
              </a:tblGrid>
              <a:tr h="200025">
                <a:tc gridSpan="3">
                  <a:txBody>
                    <a:bodyPr/>
                    <a:lstStyle/>
                    <a:p>
                      <a:pPr indent="0" lvl="0" marL="0" rtl="0" algn="l">
                        <a:lnSpc>
                          <a:spcPct val="115000"/>
                        </a:lnSpc>
                        <a:spcBef>
                          <a:spcPts val="1200"/>
                        </a:spcBef>
                        <a:spcAft>
                          <a:spcPts val="0"/>
                        </a:spcAft>
                        <a:buNone/>
                      </a:pPr>
                      <a:r>
                        <a:rPr b="1" lang="en" sz="900">
                          <a:latin typeface="Times New Roman"/>
                          <a:ea typeface="Times New Roman"/>
                          <a:cs typeface="Times New Roman"/>
                          <a:sym typeface="Times New Roman"/>
                        </a:rPr>
                        <a:t>Pro Forma Income Statement (Annual)</a:t>
                      </a:r>
                      <a:endParaRPr b="1" sz="900">
                        <a:latin typeface="Times New Roman"/>
                        <a:ea typeface="Times New Roman"/>
                        <a:cs typeface="Times New Roman"/>
                        <a:sym typeface="Times New Roman"/>
                      </a:endParaRPr>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hMerge="1"/>
                <a:tc hMerge="1"/>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Growth %</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2023</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2024</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2025</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2026</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2027</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r h="200025">
                <a:tc>
                  <a:txBody>
                    <a:bodyPr/>
                    <a:lstStyle/>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Target Sales*</a:t>
                      </a:r>
                      <a:endParaRPr sz="900">
                        <a:latin typeface="Times New Roman"/>
                        <a:ea typeface="Times New Roman"/>
                        <a:cs typeface="Times New Roman"/>
                        <a:sym typeface="Times New Roman"/>
                      </a:endParaRPr>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1,611,708.00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3%</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1,660,059.24</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1,709,861.02</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1,761,156.85</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1,813,991.55</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1,868,411.30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r h="200025">
                <a:tc>
                  <a:txBody>
                    <a:bodyPr/>
                    <a:lstStyle/>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Cost of Sales</a:t>
                      </a:r>
                      <a:endParaRPr sz="900">
                        <a:latin typeface="Times New Roman"/>
                        <a:ea typeface="Times New Roman"/>
                        <a:cs typeface="Times New Roman"/>
                        <a:sym typeface="Times New Roman"/>
                      </a:endParaRPr>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(718,000.00)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3%</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(739,540.00)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(761,726.20)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(784,577.99)</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(808,115.33)</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(832,358.79)</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r h="200025">
                <a:tc>
                  <a:txBody>
                    <a:bodyPr/>
                    <a:lstStyle/>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Gross Profit</a:t>
                      </a:r>
                      <a:endParaRPr sz="900">
                        <a:latin typeface="Times New Roman"/>
                        <a:ea typeface="Times New Roman"/>
                        <a:cs typeface="Times New Roman"/>
                        <a:sym typeface="Times New Roman"/>
                      </a:endParaRPr>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893,708.00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920,519.24</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948,134.82</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976,578.86</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1,005,876.23</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1,036,052.51</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r h="314325">
                <a:tc>
                  <a:txBody>
                    <a:bodyPr/>
                    <a:lstStyle/>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Less: Operating Expenses (fixed)</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500"/>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636,960.00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fx</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r h="200025">
                <a:tc>
                  <a:txBody>
                    <a:bodyPr/>
                    <a:lstStyle/>
                    <a:p>
                      <a:pPr indent="0" lvl="0" marL="0" rtl="0" algn="l">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Electricity***</a:t>
                      </a:r>
                      <a:endParaRPr sz="900">
                        <a:latin typeface="Times New Roman"/>
                        <a:ea typeface="Times New Roman"/>
                        <a:cs typeface="Times New Roman"/>
                        <a:sym typeface="Times New Roman"/>
                      </a:endParaRPr>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(180,000.00)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0"/>
                        </a:spcAft>
                        <a:buNone/>
                      </a:pPr>
                      <a:r>
                        <a:rPr lang="en" sz="900">
                          <a:latin typeface="Times New Roman"/>
                          <a:ea typeface="Times New Roman"/>
                          <a:cs typeface="Times New Roman"/>
                          <a:sym typeface="Times New Roman"/>
                        </a:rPr>
                        <a:t>0.25</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(155,303.40)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(159,962.50)</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(164,761.38)</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(169,704.22)</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lang="en" sz="900">
                          <a:latin typeface="Times New Roman"/>
                          <a:ea typeface="Times New Roman"/>
                          <a:cs typeface="Times New Roman"/>
                          <a:sym typeface="Times New Roman"/>
                        </a:rPr>
                        <a:t>(174,795.34)</a:t>
                      </a:r>
                      <a:endParaRPr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r h="314325">
                <a:tc>
                  <a:txBody>
                    <a:bodyPr/>
                    <a:lstStyle/>
                    <a:p>
                      <a:pPr indent="0" lvl="0" marL="0" rtl="0" algn="l">
                        <a:lnSpc>
                          <a:spcPct val="115000"/>
                        </a:lnSpc>
                        <a:spcBef>
                          <a:spcPts val="1200"/>
                        </a:spcBef>
                        <a:spcAft>
                          <a:spcPts val="0"/>
                        </a:spcAft>
                        <a:buNone/>
                      </a:pPr>
                      <a:r>
                        <a:rPr lang="en" sz="900">
                          <a:latin typeface="Times New Roman"/>
                          <a:ea typeface="Times New Roman"/>
                          <a:cs typeface="Times New Roman"/>
                          <a:sym typeface="Times New Roman"/>
                        </a:rPr>
                        <a:t>Operating Income</a:t>
                      </a:r>
                      <a:endParaRPr sz="900">
                        <a:latin typeface="Times New Roman"/>
                        <a:ea typeface="Times New Roman"/>
                        <a:cs typeface="Times New Roman"/>
                        <a:sym typeface="Times New Roman"/>
                      </a:endParaRPr>
                    </a:p>
                  </a:txBody>
                  <a:tcPr marT="25400" marB="25400" marR="91425" marL="91425">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b="1" lang="en" sz="900">
                          <a:latin typeface="Times New Roman"/>
                          <a:ea typeface="Times New Roman"/>
                          <a:cs typeface="Times New Roman"/>
                          <a:sym typeface="Times New Roman"/>
                        </a:rPr>
                        <a:t>76,748.00</a:t>
                      </a:r>
                      <a:endParaRPr b="1"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spcBef>
                          <a:spcPts val="0"/>
                        </a:spcBef>
                        <a:spcAft>
                          <a:spcPts val="0"/>
                        </a:spcAft>
                        <a:buNone/>
                      </a:pPr>
                      <a:r>
                        <a:t/>
                      </a:r>
                      <a:endParaRPr sz="1500"/>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b="1" lang="en" sz="900">
                          <a:latin typeface="Times New Roman"/>
                          <a:ea typeface="Times New Roman"/>
                          <a:cs typeface="Times New Roman"/>
                          <a:sym typeface="Times New Roman"/>
                        </a:rPr>
                        <a:t>143,255.84</a:t>
                      </a:r>
                      <a:endParaRPr b="1"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b="1" lang="en" sz="900">
                          <a:latin typeface="Times New Roman"/>
                          <a:ea typeface="Times New Roman"/>
                          <a:cs typeface="Times New Roman"/>
                          <a:sym typeface="Times New Roman"/>
                        </a:rPr>
                        <a:t>166,212.32</a:t>
                      </a:r>
                      <a:endParaRPr b="1"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b="1" lang="en" sz="900">
                          <a:latin typeface="Times New Roman"/>
                          <a:ea typeface="Times New Roman"/>
                          <a:cs typeface="Times New Roman"/>
                          <a:sym typeface="Times New Roman"/>
                        </a:rPr>
                        <a:t>189,857.48</a:t>
                      </a:r>
                      <a:endParaRPr b="1"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b="1" lang="en" sz="900">
                          <a:latin typeface="Times New Roman"/>
                          <a:ea typeface="Times New Roman"/>
                          <a:cs typeface="Times New Roman"/>
                          <a:sym typeface="Times New Roman"/>
                        </a:rPr>
                        <a:t>214,212.01</a:t>
                      </a:r>
                      <a:endParaRPr b="1"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c>
                  <a:txBody>
                    <a:bodyPr/>
                    <a:lstStyle/>
                    <a:p>
                      <a:pPr indent="0" lvl="0" marL="0" rtl="0" algn="r">
                        <a:lnSpc>
                          <a:spcPct val="115000"/>
                        </a:lnSpc>
                        <a:spcBef>
                          <a:spcPts val="1200"/>
                        </a:spcBef>
                        <a:spcAft>
                          <a:spcPts val="0"/>
                        </a:spcAft>
                        <a:buNone/>
                      </a:pPr>
                      <a:r>
                        <a:rPr b="1" lang="en" sz="900">
                          <a:latin typeface="Times New Roman"/>
                          <a:ea typeface="Times New Roman"/>
                          <a:cs typeface="Times New Roman"/>
                          <a:sym typeface="Times New Roman"/>
                        </a:rPr>
                        <a:t>239,297.17</a:t>
                      </a:r>
                      <a:endParaRPr b="1" sz="900">
                        <a:latin typeface="Times New Roman"/>
                        <a:ea typeface="Times New Roman"/>
                        <a:cs typeface="Times New Roman"/>
                        <a:sym typeface="Times New Roman"/>
                      </a:endParaRPr>
                    </a:p>
                  </a:txBody>
                  <a:tcPr marT="25400" marB="25400" marR="25400" marL="25400">
                    <a:lnL cap="flat" cmpd="sng" w="12700">
                      <a:solidFill>
                        <a:srgbClr val="111111"/>
                      </a:solidFill>
                      <a:prstDash val="solid"/>
                      <a:round/>
                      <a:headEnd len="sm" w="sm" type="none"/>
                      <a:tailEnd len="sm" w="sm" type="none"/>
                    </a:lnL>
                    <a:lnR cap="flat" cmpd="sng" w="12700">
                      <a:solidFill>
                        <a:srgbClr val="111111"/>
                      </a:solidFill>
                      <a:prstDash val="solid"/>
                      <a:round/>
                      <a:headEnd len="sm" w="sm" type="none"/>
                      <a:tailEnd len="sm" w="sm" type="none"/>
                    </a:lnR>
                    <a:lnT cap="flat" cmpd="sng" w="12700">
                      <a:solidFill>
                        <a:srgbClr val="111111"/>
                      </a:solidFill>
                      <a:prstDash val="solid"/>
                      <a:round/>
                      <a:headEnd len="sm" w="sm" type="none"/>
                      <a:tailEnd len="sm" w="sm" type="none"/>
                    </a:lnT>
                    <a:lnB cap="flat" cmpd="sng" w="12700">
                      <a:solidFill>
                        <a:srgbClr val="11111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TARGET SALES</a:t>
            </a:r>
            <a:endParaRPr sz="3000"/>
          </a:p>
        </p:txBody>
      </p:sp>
      <p:pic>
        <p:nvPicPr>
          <p:cNvPr id="473" name="Google Shape;473;p61"/>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74" name="Google Shape;474;p61"/>
          <p:cNvSpPr txBox="1"/>
          <p:nvPr>
            <p:ph type="title"/>
          </p:nvPr>
        </p:nvSpPr>
        <p:spPr>
          <a:xfrm>
            <a:off x="867925" y="822550"/>
            <a:ext cx="7704000" cy="1376700"/>
          </a:xfrm>
          <a:prstGeom prst="rect">
            <a:avLst/>
          </a:prstGeom>
        </p:spPr>
        <p:txBody>
          <a:bodyPr anchorCtr="0" anchor="ctr" bIns="91425" lIns="91425" spcFirstLastPara="1" rIns="91425" wrap="square" tIns="91425">
            <a:noAutofit/>
          </a:bodyPr>
          <a:lstStyle/>
          <a:p>
            <a:pPr indent="457200" lvl="0" marL="0" rtl="0" algn="just">
              <a:lnSpc>
                <a:spcPct val="115000"/>
              </a:lnSpc>
              <a:spcBef>
                <a:spcPts val="1200"/>
              </a:spcBef>
              <a:spcAft>
                <a:spcPts val="1200"/>
              </a:spcAft>
              <a:buNone/>
            </a:pPr>
            <a:r>
              <a:rPr lang="en" sz="1500">
                <a:solidFill>
                  <a:srgbClr val="000000"/>
                </a:solidFill>
                <a:latin typeface="Barlow"/>
                <a:ea typeface="Barlow"/>
                <a:cs typeface="Barlow"/>
                <a:sym typeface="Barlow"/>
              </a:rPr>
              <a:t>Our target sales for our first year is set to be ₱ 1,765,204.00. We divided our service income.</a:t>
            </a:r>
            <a:endParaRPr sz="1500">
              <a:solidFill>
                <a:srgbClr val="000000"/>
              </a:solidFill>
              <a:latin typeface="Barlow"/>
              <a:ea typeface="Barlow"/>
              <a:cs typeface="Barlow"/>
              <a:sym typeface="Barlow"/>
            </a:endParaRPr>
          </a:p>
        </p:txBody>
      </p:sp>
      <p:sp>
        <p:nvSpPr>
          <p:cNvPr id="475" name="Google Shape;475;p61"/>
          <p:cNvSpPr txBox="1"/>
          <p:nvPr>
            <p:ph type="title"/>
          </p:nvPr>
        </p:nvSpPr>
        <p:spPr>
          <a:xfrm>
            <a:off x="867925" y="2142450"/>
            <a:ext cx="7704000" cy="23460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400">
                <a:solidFill>
                  <a:srgbClr val="000000"/>
                </a:solidFill>
                <a:latin typeface="Barlow"/>
                <a:ea typeface="Barlow"/>
                <a:cs typeface="Barlow"/>
                <a:sym typeface="Barlow"/>
              </a:rPr>
              <a:t>Monthly-based </a:t>
            </a:r>
            <a:r>
              <a:rPr lang="en" sz="1400">
                <a:solidFill>
                  <a:srgbClr val="000000"/>
                </a:solidFill>
                <a:latin typeface="Barlow"/>
                <a:ea typeface="Barlow"/>
                <a:cs typeface="Barlow"/>
                <a:sym typeface="Barlow"/>
              </a:rPr>
              <a:t>(</a:t>
            </a:r>
            <a:r>
              <a:rPr lang="en" sz="1400">
                <a:solidFill>
                  <a:srgbClr val="000000"/>
                </a:solidFill>
                <a:latin typeface="Barlow"/>
                <a:ea typeface="Barlow"/>
                <a:cs typeface="Barlow"/>
                <a:sym typeface="Barlow"/>
              </a:rPr>
              <a:t>₱</a:t>
            </a:r>
            <a:r>
              <a:rPr b="1" lang="en" sz="1400">
                <a:solidFill>
                  <a:srgbClr val="000000"/>
                </a:solidFill>
                <a:latin typeface="Barlow"/>
                <a:ea typeface="Barlow"/>
                <a:cs typeface="Barlow"/>
                <a:sym typeface="Barlow"/>
              </a:rPr>
              <a:t> </a:t>
            </a:r>
            <a:r>
              <a:rPr lang="en" sz="1400">
                <a:solidFill>
                  <a:srgbClr val="000000"/>
                </a:solidFill>
                <a:latin typeface="Barlow"/>
                <a:ea typeface="Barlow"/>
                <a:cs typeface="Barlow"/>
                <a:sym typeface="Barlow"/>
              </a:rPr>
              <a:t>1,765,204.00 / 12 = ₱ 141,100 round off to </a:t>
            </a:r>
            <a:r>
              <a:rPr b="1" lang="en" sz="1400" u="sng">
                <a:solidFill>
                  <a:srgbClr val="000000"/>
                </a:solidFill>
                <a:latin typeface="Barlow"/>
                <a:ea typeface="Barlow"/>
                <a:cs typeface="Barlow"/>
                <a:sym typeface="Barlow"/>
              </a:rPr>
              <a:t>₱</a:t>
            </a:r>
            <a:r>
              <a:rPr lang="en" sz="1400" u="sng">
                <a:solidFill>
                  <a:srgbClr val="000000"/>
                </a:solidFill>
                <a:latin typeface="Barlow"/>
                <a:ea typeface="Barlow"/>
                <a:cs typeface="Barlow"/>
                <a:sym typeface="Barlow"/>
              </a:rPr>
              <a:t> </a:t>
            </a:r>
            <a:r>
              <a:rPr b="1" lang="en" sz="1400" u="sng">
                <a:solidFill>
                  <a:srgbClr val="000000"/>
                </a:solidFill>
                <a:latin typeface="Barlow"/>
                <a:ea typeface="Barlow"/>
                <a:cs typeface="Barlow"/>
                <a:sym typeface="Barlow"/>
              </a:rPr>
              <a:t>150,000</a:t>
            </a:r>
            <a:r>
              <a:rPr lang="en" sz="1400">
                <a:solidFill>
                  <a:srgbClr val="000000"/>
                </a:solidFill>
                <a:latin typeface="Barlow"/>
                <a:ea typeface="Barlow"/>
                <a:cs typeface="Barlow"/>
                <a:sym typeface="Barlow"/>
              </a:rPr>
              <a:t>)</a:t>
            </a:r>
            <a:endParaRPr sz="1400">
              <a:solidFill>
                <a:srgbClr val="000000"/>
              </a:solidFill>
              <a:latin typeface="Barlow"/>
              <a:ea typeface="Barlow"/>
              <a:cs typeface="Barlow"/>
              <a:sym typeface="Barlow"/>
            </a:endParaRPr>
          </a:p>
          <a:p>
            <a:pPr indent="-317500" lvl="0" marL="457200" rtl="0" algn="l">
              <a:lnSpc>
                <a:spcPct val="115000"/>
              </a:lnSpc>
              <a:spcBef>
                <a:spcPts val="1200"/>
              </a:spcBef>
              <a:spcAft>
                <a:spcPts val="0"/>
              </a:spcAft>
              <a:buClr>
                <a:srgbClr val="000000"/>
              </a:buClr>
              <a:buSzPts val="1400"/>
              <a:buFont typeface="Barlow"/>
              <a:buAutoNum type="arabicPeriod"/>
            </a:pPr>
            <a:r>
              <a:rPr lang="en" sz="1400">
                <a:solidFill>
                  <a:srgbClr val="000000"/>
                </a:solidFill>
                <a:latin typeface="Barlow"/>
                <a:ea typeface="Barlow"/>
                <a:cs typeface="Barlow"/>
                <a:sym typeface="Barlow"/>
              </a:rPr>
              <a:t>Target sales for </a:t>
            </a:r>
            <a:r>
              <a:rPr b="1" lang="en" sz="1400">
                <a:solidFill>
                  <a:srgbClr val="000000"/>
                </a:solidFill>
                <a:latin typeface="Barlow"/>
                <a:ea typeface="Barlow"/>
                <a:cs typeface="Barlow"/>
                <a:sym typeface="Barlow"/>
              </a:rPr>
              <a:t>Commission Fee</a:t>
            </a:r>
            <a:r>
              <a:rPr lang="en" sz="1400">
                <a:solidFill>
                  <a:srgbClr val="000000"/>
                </a:solidFill>
                <a:latin typeface="Barlow"/>
                <a:ea typeface="Barlow"/>
                <a:cs typeface="Barlow"/>
                <a:sym typeface="Barlow"/>
              </a:rPr>
              <a:t> is </a:t>
            </a:r>
            <a:r>
              <a:rPr b="1" lang="en" sz="1400">
                <a:solidFill>
                  <a:srgbClr val="000000"/>
                </a:solidFill>
                <a:latin typeface="Barlow"/>
                <a:ea typeface="Barlow"/>
                <a:cs typeface="Barlow"/>
                <a:sym typeface="Barlow"/>
              </a:rPr>
              <a:t>₱ 100,000</a:t>
            </a:r>
            <a:endParaRPr b="1" sz="1400">
              <a:solidFill>
                <a:srgbClr val="000000"/>
              </a:solidFill>
              <a:latin typeface="Barlow"/>
              <a:ea typeface="Barlow"/>
              <a:cs typeface="Barlow"/>
              <a:sym typeface="Barlow"/>
            </a:endParaRPr>
          </a:p>
          <a:p>
            <a:pPr indent="0" lvl="0" marL="457200" rtl="0" algn="l">
              <a:lnSpc>
                <a:spcPct val="115000"/>
              </a:lnSpc>
              <a:spcBef>
                <a:spcPts val="1200"/>
              </a:spcBef>
              <a:spcAft>
                <a:spcPts val="0"/>
              </a:spcAft>
              <a:buNone/>
            </a:pPr>
            <a:r>
              <a:rPr b="1" lang="en" sz="1400">
                <a:solidFill>
                  <a:srgbClr val="000000"/>
                </a:solidFill>
                <a:latin typeface="Barlow"/>
                <a:ea typeface="Barlow"/>
                <a:cs typeface="Barlow"/>
                <a:sym typeface="Barlow"/>
              </a:rPr>
              <a:t>Breakdown: </a:t>
            </a:r>
            <a:r>
              <a:rPr lang="en" sz="1400">
                <a:solidFill>
                  <a:srgbClr val="000000"/>
                </a:solidFill>
                <a:latin typeface="Barlow"/>
                <a:ea typeface="Barlow"/>
                <a:cs typeface="Barlow"/>
                <a:sym typeface="Barlow"/>
              </a:rPr>
              <a:t>Total Contract Price Target is</a:t>
            </a:r>
            <a:r>
              <a:rPr b="1" lang="en" sz="1400">
                <a:solidFill>
                  <a:srgbClr val="000000"/>
                </a:solidFill>
                <a:latin typeface="Barlow"/>
                <a:ea typeface="Barlow"/>
                <a:cs typeface="Barlow"/>
                <a:sym typeface="Barlow"/>
              </a:rPr>
              <a:t> ₱ 2,000,000 </a:t>
            </a:r>
            <a:r>
              <a:rPr lang="en" sz="1400">
                <a:solidFill>
                  <a:srgbClr val="000000"/>
                </a:solidFill>
                <a:latin typeface="Barlow"/>
                <a:ea typeface="Barlow"/>
                <a:cs typeface="Barlow"/>
                <a:sym typeface="Barlow"/>
              </a:rPr>
              <a:t>x </a:t>
            </a:r>
            <a:r>
              <a:rPr b="1" lang="en" sz="1400">
                <a:solidFill>
                  <a:srgbClr val="000000"/>
                </a:solidFill>
                <a:latin typeface="Barlow"/>
                <a:ea typeface="Barlow"/>
                <a:cs typeface="Barlow"/>
                <a:sym typeface="Barlow"/>
              </a:rPr>
              <a:t>5% </a:t>
            </a:r>
            <a:r>
              <a:rPr lang="en" sz="1400">
                <a:solidFill>
                  <a:srgbClr val="000000"/>
                </a:solidFill>
                <a:latin typeface="Barlow"/>
                <a:ea typeface="Barlow"/>
                <a:cs typeface="Barlow"/>
                <a:sym typeface="Barlow"/>
              </a:rPr>
              <a:t>= </a:t>
            </a:r>
            <a:r>
              <a:rPr b="1" lang="en" sz="1400">
                <a:solidFill>
                  <a:srgbClr val="000000"/>
                </a:solidFill>
                <a:latin typeface="Barlow"/>
                <a:ea typeface="Barlow"/>
                <a:cs typeface="Barlow"/>
                <a:sym typeface="Barlow"/>
              </a:rPr>
              <a:t>₱ 100,000</a:t>
            </a:r>
            <a:endParaRPr b="1" sz="1400">
              <a:solidFill>
                <a:srgbClr val="000000"/>
              </a:solidFill>
              <a:latin typeface="Barlow"/>
              <a:ea typeface="Barlow"/>
              <a:cs typeface="Barlow"/>
              <a:sym typeface="Barlow"/>
            </a:endParaRPr>
          </a:p>
          <a:p>
            <a:pPr indent="0" lvl="0" marL="457200" rtl="0" algn="l">
              <a:lnSpc>
                <a:spcPct val="115000"/>
              </a:lnSpc>
              <a:spcBef>
                <a:spcPts val="1200"/>
              </a:spcBef>
              <a:spcAft>
                <a:spcPts val="0"/>
              </a:spcAft>
              <a:buNone/>
            </a:pPr>
            <a:r>
              <a:rPr b="1" lang="en" sz="1400">
                <a:solidFill>
                  <a:srgbClr val="000000"/>
                </a:solidFill>
                <a:latin typeface="Barlow"/>
                <a:ea typeface="Barlow"/>
                <a:cs typeface="Barlow"/>
                <a:sym typeface="Barlow"/>
              </a:rPr>
              <a:t>Conclusion: </a:t>
            </a:r>
            <a:r>
              <a:rPr lang="en" sz="1400">
                <a:solidFill>
                  <a:srgbClr val="000000"/>
                </a:solidFill>
                <a:latin typeface="Barlow"/>
                <a:ea typeface="Barlow"/>
                <a:cs typeface="Barlow"/>
                <a:sym typeface="Barlow"/>
              </a:rPr>
              <a:t>If per plate is average ₱400, we need to have 5,000 pax.</a:t>
            </a:r>
            <a:endParaRPr sz="1400">
              <a:solidFill>
                <a:srgbClr val="000000"/>
              </a:solidFill>
              <a:latin typeface="Barlow"/>
              <a:ea typeface="Barlow"/>
              <a:cs typeface="Barlow"/>
              <a:sym typeface="Barlow"/>
            </a:endParaRPr>
          </a:p>
          <a:p>
            <a:pPr indent="-317500" lvl="0" marL="457200" rtl="0" algn="l">
              <a:lnSpc>
                <a:spcPct val="115000"/>
              </a:lnSpc>
              <a:spcBef>
                <a:spcPts val="1200"/>
              </a:spcBef>
              <a:spcAft>
                <a:spcPts val="0"/>
              </a:spcAft>
              <a:buClr>
                <a:srgbClr val="000000"/>
              </a:buClr>
              <a:buSzPts val="1400"/>
              <a:buFont typeface="Barlow"/>
              <a:buAutoNum type="arabicPeriod"/>
            </a:pPr>
            <a:r>
              <a:rPr lang="en" sz="1400">
                <a:solidFill>
                  <a:srgbClr val="000000"/>
                </a:solidFill>
                <a:latin typeface="Barlow"/>
                <a:ea typeface="Barlow"/>
                <a:cs typeface="Barlow"/>
                <a:sym typeface="Barlow"/>
              </a:rPr>
              <a:t>Target sales for </a:t>
            </a:r>
            <a:r>
              <a:rPr b="1" lang="en" sz="1400">
                <a:solidFill>
                  <a:srgbClr val="000000"/>
                </a:solidFill>
                <a:latin typeface="Barlow"/>
                <a:ea typeface="Barlow"/>
                <a:cs typeface="Barlow"/>
                <a:sym typeface="Barlow"/>
              </a:rPr>
              <a:t>Monthly Membership Fee for Caterers </a:t>
            </a:r>
            <a:r>
              <a:rPr lang="en" sz="1400">
                <a:solidFill>
                  <a:srgbClr val="000000"/>
                </a:solidFill>
                <a:latin typeface="Barlow"/>
                <a:ea typeface="Barlow"/>
                <a:cs typeface="Barlow"/>
                <a:sym typeface="Barlow"/>
              </a:rPr>
              <a:t>is </a:t>
            </a:r>
            <a:r>
              <a:rPr b="1" lang="en" sz="1400">
                <a:solidFill>
                  <a:srgbClr val="000000"/>
                </a:solidFill>
                <a:latin typeface="Barlow"/>
                <a:ea typeface="Barlow"/>
                <a:cs typeface="Barlow"/>
                <a:sym typeface="Barlow"/>
              </a:rPr>
              <a:t>₱ 50,000</a:t>
            </a:r>
            <a:endParaRPr b="1" sz="1400">
              <a:solidFill>
                <a:srgbClr val="000000"/>
              </a:solidFill>
              <a:latin typeface="Barlow"/>
              <a:ea typeface="Barlow"/>
              <a:cs typeface="Barlow"/>
              <a:sym typeface="Barlow"/>
            </a:endParaRPr>
          </a:p>
          <a:p>
            <a:pPr indent="0" lvl="0" marL="0" rtl="0" algn="l">
              <a:lnSpc>
                <a:spcPct val="100000"/>
              </a:lnSpc>
              <a:spcBef>
                <a:spcPts val="1200"/>
              </a:spcBef>
              <a:spcAft>
                <a:spcPts val="0"/>
              </a:spcAft>
              <a:buNone/>
            </a:pPr>
            <a:r>
              <a:rPr b="1" lang="en" sz="1400">
                <a:solidFill>
                  <a:srgbClr val="000000"/>
                </a:solidFill>
                <a:latin typeface="Barlow"/>
                <a:ea typeface="Barlow"/>
                <a:cs typeface="Barlow"/>
                <a:sym typeface="Barlow"/>
              </a:rPr>
              <a:t>	Breakdown: </a:t>
            </a:r>
            <a:r>
              <a:rPr lang="en" sz="1400">
                <a:solidFill>
                  <a:srgbClr val="000000"/>
                </a:solidFill>
                <a:latin typeface="Barlow"/>
                <a:ea typeface="Barlow"/>
                <a:cs typeface="Barlow"/>
                <a:sym typeface="Barlow"/>
              </a:rPr>
              <a:t>100 caterers x ₱500 = </a:t>
            </a:r>
            <a:r>
              <a:rPr b="1" lang="en" sz="1400">
                <a:solidFill>
                  <a:srgbClr val="000000"/>
                </a:solidFill>
                <a:latin typeface="Barlow"/>
                <a:ea typeface="Barlow"/>
                <a:cs typeface="Barlow"/>
                <a:sym typeface="Barlow"/>
              </a:rPr>
              <a:t>₱50,000</a:t>
            </a:r>
            <a:endParaRPr b="1" sz="1400">
              <a:solidFill>
                <a:srgbClr val="000000"/>
              </a:solidFill>
              <a:latin typeface="Barlow"/>
              <a:ea typeface="Barlow"/>
              <a:cs typeface="Barlow"/>
              <a:sym typeface="Barlow"/>
            </a:endParaRPr>
          </a:p>
          <a:p>
            <a:pPr indent="0" lvl="0" marL="0" rtl="0" algn="l">
              <a:lnSpc>
                <a:spcPct val="100000"/>
              </a:lnSpc>
              <a:spcBef>
                <a:spcPts val="1200"/>
              </a:spcBef>
              <a:spcAft>
                <a:spcPts val="1200"/>
              </a:spcAft>
              <a:buNone/>
            </a:pPr>
            <a:r>
              <a:rPr b="1" lang="en" sz="1400">
                <a:solidFill>
                  <a:srgbClr val="000000"/>
                </a:solidFill>
                <a:latin typeface="Barlow"/>
                <a:ea typeface="Barlow"/>
                <a:cs typeface="Barlow"/>
                <a:sym typeface="Barlow"/>
              </a:rPr>
              <a:t>	Conclusion: </a:t>
            </a:r>
            <a:r>
              <a:rPr lang="en" sz="1400">
                <a:solidFill>
                  <a:srgbClr val="000000"/>
                </a:solidFill>
                <a:latin typeface="Barlow"/>
                <a:ea typeface="Barlow"/>
                <a:cs typeface="Barlow"/>
                <a:sym typeface="Barlow"/>
              </a:rPr>
              <a:t>We need to maintain </a:t>
            </a:r>
            <a:r>
              <a:rPr b="1" lang="en" sz="1400">
                <a:solidFill>
                  <a:srgbClr val="000000"/>
                </a:solidFill>
                <a:latin typeface="Barlow"/>
                <a:ea typeface="Barlow"/>
                <a:cs typeface="Barlow"/>
                <a:sym typeface="Barlow"/>
              </a:rPr>
              <a:t>100 caterers</a:t>
            </a:r>
            <a:r>
              <a:rPr lang="en" sz="1400">
                <a:solidFill>
                  <a:srgbClr val="000000"/>
                </a:solidFill>
                <a:latin typeface="Barlow"/>
                <a:ea typeface="Barlow"/>
                <a:cs typeface="Barlow"/>
                <a:sym typeface="Barlow"/>
              </a:rPr>
              <a:t> in using our platform every month.</a:t>
            </a:r>
            <a:endParaRPr sz="1400">
              <a:solidFill>
                <a:srgbClr val="000000"/>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957900" y="1758875"/>
            <a:ext cx="3400200" cy="4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Greetings,</a:t>
            </a:r>
            <a:endParaRPr/>
          </a:p>
        </p:txBody>
      </p:sp>
      <p:cxnSp>
        <p:nvCxnSpPr>
          <p:cNvPr id="251" name="Google Shape;251;p35"/>
          <p:cNvCxnSpPr/>
          <p:nvPr/>
        </p:nvCxnSpPr>
        <p:spPr>
          <a:xfrm>
            <a:off x="715100" y="1594500"/>
            <a:ext cx="0" cy="1954500"/>
          </a:xfrm>
          <a:prstGeom prst="straightConnector1">
            <a:avLst/>
          </a:prstGeom>
          <a:noFill/>
          <a:ln cap="flat" cmpd="sng" w="9525">
            <a:solidFill>
              <a:schemeClr val="dk1"/>
            </a:solidFill>
            <a:prstDash val="solid"/>
            <a:round/>
            <a:headEnd len="med" w="med" type="none"/>
            <a:tailEnd len="med" w="med" type="none"/>
          </a:ln>
        </p:spPr>
      </p:cxnSp>
      <p:sp>
        <p:nvSpPr>
          <p:cNvPr id="252" name="Google Shape;252;p35"/>
          <p:cNvSpPr txBox="1"/>
          <p:nvPr>
            <p:ph idx="1" type="subTitle"/>
          </p:nvPr>
        </p:nvSpPr>
        <p:spPr>
          <a:xfrm>
            <a:off x="957900" y="2354550"/>
            <a:ext cx="3400200" cy="406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t>ROGER ARTHUR WILLIAM A. DE GUZMAN</a:t>
            </a:r>
            <a:endParaRPr b="1"/>
          </a:p>
          <a:p>
            <a:pPr indent="0" lvl="0" marL="0" rtl="0" algn="l">
              <a:lnSpc>
                <a:spcPct val="115000"/>
              </a:lnSpc>
              <a:spcBef>
                <a:spcPts val="0"/>
              </a:spcBef>
              <a:spcAft>
                <a:spcPts val="0"/>
              </a:spcAft>
              <a:buNone/>
            </a:pPr>
            <a:r>
              <a:rPr lang="en"/>
              <a:t>CEO of </a:t>
            </a:r>
            <a:endParaRPr/>
          </a:p>
        </p:txBody>
      </p:sp>
      <p:pic>
        <p:nvPicPr>
          <p:cNvPr id="253" name="Google Shape;253;p35"/>
          <p:cNvPicPr preferRelativeResize="0"/>
          <p:nvPr/>
        </p:nvPicPr>
        <p:blipFill rotWithShape="1">
          <a:blip r:embed="rId3">
            <a:alphaModFix/>
          </a:blip>
          <a:srcRect b="51616" l="0" r="0" t="0"/>
          <a:stretch/>
        </p:blipFill>
        <p:spPr>
          <a:xfrm>
            <a:off x="1578375" y="2595825"/>
            <a:ext cx="681713" cy="164925"/>
          </a:xfrm>
          <a:prstGeom prst="rect">
            <a:avLst/>
          </a:prstGeom>
          <a:noFill/>
          <a:ln>
            <a:noFill/>
          </a:ln>
        </p:spPr>
      </p:pic>
      <p:pic>
        <p:nvPicPr>
          <p:cNvPr id="254" name="Google Shape;254;p35"/>
          <p:cNvPicPr preferRelativeResize="0"/>
          <p:nvPr/>
        </p:nvPicPr>
        <p:blipFill rotWithShape="1">
          <a:blip r:embed="rId3">
            <a:alphaModFix/>
          </a:blip>
          <a:srcRect b="0" l="0" r="0" t="70520"/>
          <a:stretch/>
        </p:blipFill>
        <p:spPr>
          <a:xfrm>
            <a:off x="2248200" y="2595825"/>
            <a:ext cx="968776" cy="142799"/>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2"/>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481" name="Google Shape;481;p62"/>
          <p:cNvSpPr txBox="1"/>
          <p:nvPr>
            <p:ph type="title"/>
          </p:nvPr>
        </p:nvSpPr>
        <p:spPr>
          <a:xfrm>
            <a:off x="720000" y="4588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Assumptions</a:t>
            </a:r>
            <a:endParaRPr sz="3000"/>
          </a:p>
        </p:txBody>
      </p:sp>
      <p:sp>
        <p:nvSpPr>
          <p:cNvPr id="482" name="Google Shape;482;p62"/>
          <p:cNvSpPr txBox="1"/>
          <p:nvPr>
            <p:ph type="title"/>
          </p:nvPr>
        </p:nvSpPr>
        <p:spPr>
          <a:xfrm>
            <a:off x="720000" y="1217475"/>
            <a:ext cx="7704000" cy="21918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800">
              <a:solidFill>
                <a:srgbClr val="000000"/>
              </a:solidFill>
              <a:latin typeface="Barlow"/>
              <a:ea typeface="Barlow"/>
              <a:cs typeface="Barlow"/>
              <a:sym typeface="Barlow"/>
            </a:endParaRPr>
          </a:p>
          <a:p>
            <a:pPr indent="0" lvl="0" marL="0" rtl="0" algn="l">
              <a:lnSpc>
                <a:spcPct val="115000"/>
              </a:lnSpc>
              <a:spcBef>
                <a:spcPts val="1200"/>
              </a:spcBef>
              <a:spcAft>
                <a:spcPts val="0"/>
              </a:spcAft>
              <a:buNone/>
            </a:pPr>
            <a:r>
              <a:rPr lang="en" sz="1600">
                <a:solidFill>
                  <a:srgbClr val="000000"/>
                </a:solidFill>
                <a:latin typeface="Barlow"/>
                <a:ea typeface="Barlow"/>
                <a:cs typeface="Barlow"/>
                <a:sym typeface="Barlow"/>
              </a:rPr>
              <a:t>The company aims to set sales to grow at 3% per year. The company have no plans increasing fixed operating costs within the 5-year financial projections</a:t>
            </a:r>
            <a:endParaRPr sz="1800">
              <a:solidFill>
                <a:srgbClr val="000000"/>
              </a:solidFill>
              <a:latin typeface="Barlow"/>
              <a:ea typeface="Barlow"/>
              <a:cs typeface="Barlow"/>
              <a:sym typeface="Barlow"/>
            </a:endParaRPr>
          </a:p>
          <a:p>
            <a:pPr indent="-330200" lvl="0" marL="457200" rtl="0" algn="l">
              <a:lnSpc>
                <a:spcPct val="115000"/>
              </a:lnSpc>
              <a:spcBef>
                <a:spcPts val="1200"/>
              </a:spcBef>
              <a:spcAft>
                <a:spcPts val="0"/>
              </a:spcAft>
              <a:buClr>
                <a:srgbClr val="000000"/>
              </a:buClr>
              <a:buSzPts val="1600"/>
              <a:buFont typeface="Barlow"/>
              <a:buChar char="●"/>
            </a:pPr>
            <a:r>
              <a:rPr lang="en" sz="1600">
                <a:solidFill>
                  <a:srgbClr val="000000"/>
                </a:solidFill>
                <a:latin typeface="Barlow"/>
                <a:ea typeface="Barlow"/>
                <a:cs typeface="Barlow"/>
                <a:sym typeface="Barlow"/>
              </a:rPr>
              <a:t>Target Sales is set to be 15% above total costs</a:t>
            </a:r>
            <a:endParaRPr sz="1600">
              <a:solidFill>
                <a:srgbClr val="000000"/>
              </a:solidFill>
              <a:latin typeface="Barlow"/>
              <a:ea typeface="Barlow"/>
              <a:cs typeface="Barlow"/>
              <a:sym typeface="Barlow"/>
            </a:endParaRPr>
          </a:p>
          <a:p>
            <a:pPr indent="-330200" lvl="0" marL="457200" rtl="0" algn="l">
              <a:lnSpc>
                <a:spcPct val="115000"/>
              </a:lnSpc>
              <a:spcBef>
                <a:spcPts val="0"/>
              </a:spcBef>
              <a:spcAft>
                <a:spcPts val="0"/>
              </a:spcAft>
              <a:buClr>
                <a:srgbClr val="000000"/>
              </a:buClr>
              <a:buSzPts val="1600"/>
              <a:buFont typeface="Barlow"/>
              <a:buChar char="●"/>
            </a:pPr>
            <a:r>
              <a:rPr lang="en" sz="1600">
                <a:solidFill>
                  <a:srgbClr val="000000"/>
                </a:solidFill>
                <a:latin typeface="Barlow"/>
                <a:ea typeface="Barlow"/>
                <a:cs typeface="Barlow"/>
                <a:sym typeface="Barlow"/>
              </a:rPr>
              <a:t>Depreciation expense derives from Equipment totalling P360,000.00 with 5 useful years</a:t>
            </a:r>
            <a:endParaRPr sz="1600">
              <a:solidFill>
                <a:srgbClr val="000000"/>
              </a:solidFill>
              <a:latin typeface="Barlow"/>
              <a:ea typeface="Barlow"/>
              <a:cs typeface="Barlow"/>
              <a:sym typeface="Barlow"/>
            </a:endParaRPr>
          </a:p>
          <a:p>
            <a:pPr indent="-330200" lvl="0" marL="457200" rtl="0" algn="l">
              <a:lnSpc>
                <a:spcPct val="115000"/>
              </a:lnSpc>
              <a:spcBef>
                <a:spcPts val="0"/>
              </a:spcBef>
              <a:spcAft>
                <a:spcPts val="0"/>
              </a:spcAft>
              <a:buClr>
                <a:srgbClr val="000000"/>
              </a:buClr>
              <a:buSzPts val="1600"/>
              <a:buFont typeface="Barlow"/>
              <a:buChar char="●"/>
            </a:pPr>
            <a:r>
              <a:rPr lang="en" sz="1600">
                <a:solidFill>
                  <a:srgbClr val="000000"/>
                </a:solidFill>
                <a:latin typeface="Barlow"/>
                <a:ea typeface="Barlow"/>
                <a:cs typeface="Barlow"/>
                <a:sym typeface="Barlow"/>
              </a:rPr>
              <a:t>Electricity is proportionate to the level of activity for the period, thus garnering a growth as the cost of sales increase</a:t>
            </a:r>
            <a:endParaRPr sz="1600">
              <a:solidFill>
                <a:srgbClr val="000000"/>
              </a:solidFill>
              <a:latin typeface="Barlow"/>
              <a:ea typeface="Barlow"/>
              <a:cs typeface="Barlow"/>
              <a:sym typeface="Barlow"/>
            </a:endParaRPr>
          </a:p>
          <a:p>
            <a:pPr indent="457200" lvl="0" marL="0" rtl="0" algn="just">
              <a:lnSpc>
                <a:spcPct val="115000"/>
              </a:lnSpc>
              <a:spcBef>
                <a:spcPts val="1200"/>
              </a:spcBef>
              <a:spcAft>
                <a:spcPts val="1200"/>
              </a:spcAft>
              <a:buNone/>
            </a:pPr>
            <a:r>
              <a:t/>
            </a:r>
            <a:endParaRPr>
              <a:solidFill>
                <a:srgbClr val="000000"/>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txBox="1"/>
          <p:nvPr>
            <p:ph type="ctrTitle"/>
          </p:nvPr>
        </p:nvSpPr>
        <p:spPr>
          <a:xfrm>
            <a:off x="2430000" y="2624125"/>
            <a:ext cx="4284000" cy="1922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111111"/>
                </a:solidFill>
                <a:latin typeface="Bebas Neue"/>
                <a:ea typeface="Bebas Neue"/>
                <a:cs typeface="Bebas Neue"/>
                <a:sym typeface="Bebas Neue"/>
              </a:rPr>
              <a:t>THANK YOU FOR YOUR PARTICIPATION</a:t>
            </a:r>
            <a:endParaRPr b="1" sz="4500">
              <a:solidFill>
                <a:srgbClr val="111111"/>
              </a:solidFill>
              <a:latin typeface="Bebas Neue"/>
              <a:ea typeface="Bebas Neue"/>
              <a:cs typeface="Bebas Neue"/>
              <a:sym typeface="Bebas Neue"/>
            </a:endParaRPr>
          </a:p>
        </p:txBody>
      </p:sp>
      <p:pic>
        <p:nvPicPr>
          <p:cNvPr id="488" name="Google Shape;488;p63"/>
          <p:cNvPicPr preferRelativeResize="0"/>
          <p:nvPr/>
        </p:nvPicPr>
        <p:blipFill>
          <a:blip r:embed="rId3">
            <a:alphaModFix/>
          </a:blip>
          <a:stretch>
            <a:fillRect/>
          </a:stretch>
        </p:blipFill>
        <p:spPr>
          <a:xfrm>
            <a:off x="2753975" y="956825"/>
            <a:ext cx="3613348" cy="1806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FOOD CATERING SERVICES</a:t>
            </a:r>
            <a:endParaRPr b="1"/>
          </a:p>
          <a:p>
            <a:pPr indent="0" lvl="0" marL="0" rtl="0" algn="ctr">
              <a:spcBef>
                <a:spcPts val="0"/>
              </a:spcBef>
              <a:spcAft>
                <a:spcPts val="0"/>
              </a:spcAft>
              <a:buNone/>
            </a:pPr>
            <a:r>
              <a:rPr lang="en" sz="1700"/>
              <a:t>IN THE PHILIPPINES</a:t>
            </a:r>
            <a:endParaRPr sz="1700"/>
          </a:p>
        </p:txBody>
      </p:sp>
      <p:pic>
        <p:nvPicPr>
          <p:cNvPr id="260" name="Google Shape;260;p36"/>
          <p:cNvPicPr preferRelativeResize="0"/>
          <p:nvPr/>
        </p:nvPicPr>
        <p:blipFill>
          <a:blip r:embed="rId3">
            <a:alphaModFix/>
          </a:blip>
          <a:stretch>
            <a:fillRect/>
          </a:stretch>
        </p:blipFill>
        <p:spPr>
          <a:xfrm>
            <a:off x="516775" y="1804125"/>
            <a:ext cx="2138798" cy="1649226"/>
          </a:xfrm>
          <a:prstGeom prst="rect">
            <a:avLst/>
          </a:prstGeom>
          <a:noFill/>
          <a:ln>
            <a:noFill/>
          </a:ln>
          <a:effectLst>
            <a:outerShdw blurRad="57150" rotWithShape="0" algn="bl" dir="5400000" dist="19050">
              <a:srgbClr val="000000">
                <a:alpha val="50000"/>
              </a:srgbClr>
            </a:outerShdw>
          </a:effectLst>
        </p:spPr>
      </p:pic>
      <p:pic>
        <p:nvPicPr>
          <p:cNvPr id="261" name="Google Shape;261;p36"/>
          <p:cNvPicPr preferRelativeResize="0"/>
          <p:nvPr/>
        </p:nvPicPr>
        <p:blipFill>
          <a:blip r:embed="rId4">
            <a:alphaModFix/>
          </a:blip>
          <a:stretch>
            <a:fillRect/>
          </a:stretch>
        </p:blipFill>
        <p:spPr>
          <a:xfrm>
            <a:off x="2870600" y="1790150"/>
            <a:ext cx="3093648" cy="1663199"/>
          </a:xfrm>
          <a:prstGeom prst="rect">
            <a:avLst/>
          </a:prstGeom>
          <a:noFill/>
          <a:ln>
            <a:noFill/>
          </a:ln>
          <a:effectLst>
            <a:outerShdw blurRad="57150" rotWithShape="0" algn="bl" dir="5400000" dist="19050">
              <a:srgbClr val="000000">
                <a:alpha val="50000"/>
              </a:srgbClr>
            </a:outerShdw>
          </a:effectLst>
        </p:spPr>
      </p:pic>
      <p:pic>
        <p:nvPicPr>
          <p:cNvPr id="262" name="Google Shape;262;p36"/>
          <p:cNvPicPr preferRelativeResize="0"/>
          <p:nvPr/>
        </p:nvPicPr>
        <p:blipFill>
          <a:blip r:embed="rId5">
            <a:alphaModFix/>
          </a:blip>
          <a:stretch>
            <a:fillRect/>
          </a:stretch>
        </p:blipFill>
        <p:spPr>
          <a:xfrm>
            <a:off x="6098050" y="1804125"/>
            <a:ext cx="2529175" cy="1649225"/>
          </a:xfrm>
          <a:prstGeom prst="rect">
            <a:avLst/>
          </a:prstGeom>
          <a:noFill/>
          <a:ln>
            <a:noFill/>
          </a:ln>
          <a:effectLst>
            <a:outerShdw blurRad="57150" rotWithShape="0" algn="bl" dir="5400000" dist="19050">
              <a:srgbClr val="000000">
                <a:alpha val="50000"/>
              </a:srgbClr>
            </a:outerShdw>
          </a:effectLst>
        </p:spPr>
      </p:pic>
      <p:sp>
        <p:nvSpPr>
          <p:cNvPr id="263" name="Google Shape;263;p36"/>
          <p:cNvSpPr txBox="1"/>
          <p:nvPr>
            <p:ph type="title"/>
          </p:nvPr>
        </p:nvSpPr>
        <p:spPr>
          <a:xfrm>
            <a:off x="568550" y="4298300"/>
            <a:ext cx="7704000" cy="3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t>Filipinos </a:t>
            </a:r>
            <a:r>
              <a:rPr lang="en" sz="2200"/>
              <a:t>always love parties!</a:t>
            </a:r>
            <a:endParaRPr sz="900"/>
          </a:p>
        </p:txBody>
      </p:sp>
      <p:pic>
        <p:nvPicPr>
          <p:cNvPr id="264" name="Google Shape;264;p36"/>
          <p:cNvPicPr preferRelativeResize="0"/>
          <p:nvPr/>
        </p:nvPicPr>
        <p:blipFill rotWithShape="1">
          <a:blip r:embed="rId6">
            <a:alphaModFix/>
          </a:blip>
          <a:srcRect b="57077" l="0" r="0" t="0"/>
          <a:stretch/>
        </p:blipFill>
        <p:spPr>
          <a:xfrm>
            <a:off x="8003298" y="352325"/>
            <a:ext cx="851200" cy="182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MOBILE APPLICATIONS</a:t>
            </a:r>
            <a:endParaRPr b="1"/>
          </a:p>
          <a:p>
            <a:pPr indent="0" lvl="0" marL="0" rtl="0" algn="ctr">
              <a:spcBef>
                <a:spcPts val="0"/>
              </a:spcBef>
              <a:spcAft>
                <a:spcPts val="0"/>
              </a:spcAft>
              <a:buNone/>
            </a:pPr>
            <a:r>
              <a:rPr lang="en" sz="1700"/>
              <a:t>BECAME VERY POPULAR EVER SINCE </a:t>
            </a:r>
            <a:r>
              <a:rPr b="1" lang="en" sz="1700"/>
              <a:t>2013</a:t>
            </a:r>
            <a:endParaRPr b="1" sz="1700"/>
          </a:p>
        </p:txBody>
      </p:sp>
      <p:pic>
        <p:nvPicPr>
          <p:cNvPr id="270" name="Google Shape;270;p37"/>
          <p:cNvPicPr preferRelativeResize="0"/>
          <p:nvPr/>
        </p:nvPicPr>
        <p:blipFill>
          <a:blip r:embed="rId3">
            <a:alphaModFix/>
          </a:blip>
          <a:stretch>
            <a:fillRect/>
          </a:stretch>
        </p:blipFill>
        <p:spPr>
          <a:xfrm>
            <a:off x="6147800" y="1451975"/>
            <a:ext cx="2529175" cy="1480525"/>
          </a:xfrm>
          <a:prstGeom prst="rect">
            <a:avLst/>
          </a:prstGeom>
          <a:noFill/>
          <a:ln>
            <a:noFill/>
          </a:ln>
          <a:effectLst>
            <a:outerShdw blurRad="57150" rotWithShape="0" algn="bl" dir="5400000" dist="19050">
              <a:srgbClr val="000000">
                <a:alpha val="50000"/>
              </a:srgbClr>
            </a:outerShdw>
          </a:effectLst>
        </p:spPr>
      </p:pic>
      <p:pic>
        <p:nvPicPr>
          <p:cNvPr id="271" name="Google Shape;271;p37"/>
          <p:cNvPicPr preferRelativeResize="0"/>
          <p:nvPr/>
        </p:nvPicPr>
        <p:blipFill>
          <a:blip r:embed="rId4">
            <a:alphaModFix/>
          </a:blip>
          <a:stretch>
            <a:fillRect/>
          </a:stretch>
        </p:blipFill>
        <p:spPr>
          <a:xfrm>
            <a:off x="482325" y="1451963"/>
            <a:ext cx="2323001" cy="1480526"/>
          </a:xfrm>
          <a:prstGeom prst="rect">
            <a:avLst/>
          </a:prstGeom>
          <a:noFill/>
          <a:ln>
            <a:noFill/>
          </a:ln>
          <a:effectLst>
            <a:outerShdw blurRad="57150" rotWithShape="0" algn="bl" dir="5400000" dist="19050">
              <a:srgbClr val="000000">
                <a:alpha val="50000"/>
              </a:srgbClr>
            </a:outerShdw>
          </a:effectLst>
        </p:spPr>
      </p:pic>
      <p:pic>
        <p:nvPicPr>
          <p:cNvPr id="272" name="Google Shape;272;p37"/>
          <p:cNvPicPr preferRelativeResize="0"/>
          <p:nvPr/>
        </p:nvPicPr>
        <p:blipFill>
          <a:blip r:embed="rId5">
            <a:alphaModFix/>
          </a:blip>
          <a:stretch>
            <a:fillRect/>
          </a:stretch>
        </p:blipFill>
        <p:spPr>
          <a:xfrm>
            <a:off x="2983025" y="1451975"/>
            <a:ext cx="2955826" cy="1480525"/>
          </a:xfrm>
          <a:prstGeom prst="rect">
            <a:avLst/>
          </a:prstGeom>
          <a:noFill/>
          <a:ln>
            <a:noFill/>
          </a:ln>
          <a:effectLst>
            <a:outerShdw blurRad="57150" rotWithShape="0" algn="bl" dir="5400000" dist="19050">
              <a:srgbClr val="000000">
                <a:alpha val="50000"/>
              </a:srgbClr>
            </a:outerShdw>
          </a:effectLst>
        </p:spPr>
      </p:pic>
      <p:pic>
        <p:nvPicPr>
          <p:cNvPr id="273" name="Google Shape;273;p37"/>
          <p:cNvPicPr preferRelativeResize="0"/>
          <p:nvPr/>
        </p:nvPicPr>
        <p:blipFill>
          <a:blip r:embed="rId6">
            <a:alphaModFix/>
          </a:blip>
          <a:stretch>
            <a:fillRect/>
          </a:stretch>
        </p:blipFill>
        <p:spPr>
          <a:xfrm>
            <a:off x="467018" y="3034897"/>
            <a:ext cx="2323000" cy="1449725"/>
          </a:xfrm>
          <a:prstGeom prst="rect">
            <a:avLst/>
          </a:prstGeom>
          <a:noFill/>
          <a:ln>
            <a:noFill/>
          </a:ln>
          <a:effectLst>
            <a:outerShdw blurRad="57150" rotWithShape="0" algn="bl" dir="5400000" dist="19050">
              <a:srgbClr val="000000">
                <a:alpha val="50000"/>
              </a:srgbClr>
            </a:outerShdw>
          </a:effectLst>
        </p:spPr>
      </p:pic>
      <p:pic>
        <p:nvPicPr>
          <p:cNvPr id="274" name="Google Shape;274;p37"/>
          <p:cNvPicPr preferRelativeResize="0"/>
          <p:nvPr/>
        </p:nvPicPr>
        <p:blipFill>
          <a:blip r:embed="rId7">
            <a:alphaModFix/>
          </a:blip>
          <a:stretch>
            <a:fillRect/>
          </a:stretch>
        </p:blipFill>
        <p:spPr>
          <a:xfrm>
            <a:off x="2983025" y="3059675"/>
            <a:ext cx="2955825" cy="1400175"/>
          </a:xfrm>
          <a:prstGeom prst="rect">
            <a:avLst/>
          </a:prstGeom>
          <a:noFill/>
          <a:ln>
            <a:noFill/>
          </a:ln>
          <a:effectLst>
            <a:outerShdw blurRad="57150" rotWithShape="0" algn="bl" dir="5400000" dist="19050">
              <a:srgbClr val="000000">
                <a:alpha val="50000"/>
              </a:srgbClr>
            </a:outerShdw>
          </a:effectLst>
        </p:spPr>
      </p:pic>
      <p:pic>
        <p:nvPicPr>
          <p:cNvPr id="275" name="Google Shape;275;p37"/>
          <p:cNvPicPr preferRelativeResize="0"/>
          <p:nvPr/>
        </p:nvPicPr>
        <p:blipFill>
          <a:blip r:embed="rId8">
            <a:alphaModFix/>
          </a:blip>
          <a:stretch>
            <a:fillRect/>
          </a:stretch>
        </p:blipFill>
        <p:spPr>
          <a:xfrm>
            <a:off x="6131850" y="3059675"/>
            <a:ext cx="2545125" cy="1400175"/>
          </a:xfrm>
          <a:prstGeom prst="rect">
            <a:avLst/>
          </a:prstGeom>
          <a:noFill/>
          <a:ln>
            <a:noFill/>
          </a:ln>
          <a:effectLst>
            <a:outerShdw blurRad="57150" rotWithShape="0" algn="bl" dir="5400000" dist="19050">
              <a:srgbClr val="000000">
                <a:alpha val="50000"/>
              </a:srgbClr>
            </a:outerShdw>
          </a:effectLst>
        </p:spPr>
      </p:pic>
      <p:pic>
        <p:nvPicPr>
          <p:cNvPr id="276" name="Google Shape;276;p37"/>
          <p:cNvPicPr preferRelativeResize="0"/>
          <p:nvPr/>
        </p:nvPicPr>
        <p:blipFill rotWithShape="1">
          <a:blip r:embed="rId9">
            <a:alphaModFix/>
          </a:blip>
          <a:srcRect b="57077" l="0" r="0" t="0"/>
          <a:stretch/>
        </p:blipFill>
        <p:spPr>
          <a:xfrm>
            <a:off x="8003298" y="352325"/>
            <a:ext cx="851200" cy="182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FOOD DELIVERING APPLICATIONS</a:t>
            </a:r>
            <a:endParaRPr b="1"/>
          </a:p>
          <a:p>
            <a:pPr indent="0" lvl="0" marL="0" rtl="0" algn="ctr">
              <a:spcBef>
                <a:spcPts val="0"/>
              </a:spcBef>
              <a:spcAft>
                <a:spcPts val="0"/>
              </a:spcAft>
              <a:buNone/>
            </a:pPr>
            <a:r>
              <a:rPr lang="en" sz="1700"/>
              <a:t>BECAME VERY POPULAR EVER SINCE </a:t>
            </a:r>
            <a:r>
              <a:rPr b="1" lang="en" sz="1700"/>
              <a:t>PANDEMIC</a:t>
            </a:r>
            <a:endParaRPr b="1" sz="1700"/>
          </a:p>
        </p:txBody>
      </p:sp>
      <p:pic>
        <p:nvPicPr>
          <p:cNvPr id="282" name="Google Shape;282;p38"/>
          <p:cNvPicPr preferRelativeResize="0"/>
          <p:nvPr/>
        </p:nvPicPr>
        <p:blipFill>
          <a:blip r:embed="rId3">
            <a:alphaModFix/>
          </a:blip>
          <a:stretch>
            <a:fillRect/>
          </a:stretch>
        </p:blipFill>
        <p:spPr>
          <a:xfrm>
            <a:off x="3189814" y="1466049"/>
            <a:ext cx="2842961" cy="1803485"/>
          </a:xfrm>
          <a:prstGeom prst="rect">
            <a:avLst/>
          </a:prstGeom>
          <a:noFill/>
          <a:ln>
            <a:noFill/>
          </a:ln>
          <a:effectLst>
            <a:outerShdw blurRad="57150" rotWithShape="0" algn="bl" dir="5400000" dist="19050">
              <a:srgbClr val="000000">
                <a:alpha val="50000"/>
              </a:srgbClr>
            </a:outerShdw>
          </a:effectLst>
        </p:spPr>
      </p:pic>
      <p:pic>
        <p:nvPicPr>
          <p:cNvPr id="283" name="Google Shape;283;p38"/>
          <p:cNvPicPr preferRelativeResize="0"/>
          <p:nvPr/>
        </p:nvPicPr>
        <p:blipFill>
          <a:blip r:embed="rId4">
            <a:alphaModFix/>
          </a:blip>
          <a:stretch>
            <a:fillRect/>
          </a:stretch>
        </p:blipFill>
        <p:spPr>
          <a:xfrm>
            <a:off x="996650" y="1457224"/>
            <a:ext cx="1917790" cy="1821130"/>
          </a:xfrm>
          <a:prstGeom prst="rect">
            <a:avLst/>
          </a:prstGeom>
          <a:noFill/>
          <a:ln>
            <a:noFill/>
          </a:ln>
          <a:effectLst>
            <a:outerShdw blurRad="57150" rotWithShape="0" algn="bl" dir="5400000" dist="19050">
              <a:srgbClr val="000000">
                <a:alpha val="50000"/>
              </a:srgbClr>
            </a:outerShdw>
          </a:effectLst>
        </p:spPr>
      </p:pic>
      <p:pic>
        <p:nvPicPr>
          <p:cNvPr id="284" name="Google Shape;284;p38"/>
          <p:cNvPicPr preferRelativeResize="0"/>
          <p:nvPr/>
        </p:nvPicPr>
        <p:blipFill>
          <a:blip r:embed="rId5">
            <a:alphaModFix/>
          </a:blip>
          <a:stretch>
            <a:fillRect/>
          </a:stretch>
        </p:blipFill>
        <p:spPr>
          <a:xfrm>
            <a:off x="6308148" y="1466050"/>
            <a:ext cx="1739177" cy="1803485"/>
          </a:xfrm>
          <a:prstGeom prst="rect">
            <a:avLst/>
          </a:prstGeom>
          <a:noFill/>
          <a:ln>
            <a:noFill/>
          </a:ln>
          <a:effectLst>
            <a:outerShdw blurRad="57150" rotWithShape="0" algn="bl" dir="5400000" dist="19050">
              <a:srgbClr val="000000">
                <a:alpha val="50000"/>
              </a:srgbClr>
            </a:outerShdw>
          </a:effectLst>
        </p:spPr>
      </p:pic>
      <p:pic>
        <p:nvPicPr>
          <p:cNvPr id="285" name="Google Shape;285;p38"/>
          <p:cNvPicPr preferRelativeResize="0"/>
          <p:nvPr/>
        </p:nvPicPr>
        <p:blipFill>
          <a:blip r:embed="rId6">
            <a:alphaModFix/>
          </a:blip>
          <a:stretch>
            <a:fillRect/>
          </a:stretch>
        </p:blipFill>
        <p:spPr>
          <a:xfrm>
            <a:off x="2953837" y="3532127"/>
            <a:ext cx="1571906" cy="1232623"/>
          </a:xfrm>
          <a:prstGeom prst="rect">
            <a:avLst/>
          </a:prstGeom>
          <a:noFill/>
          <a:ln>
            <a:noFill/>
          </a:ln>
          <a:effectLst>
            <a:outerShdw blurRad="57150" rotWithShape="0" algn="bl" dir="5400000" dist="19050">
              <a:srgbClr val="000000">
                <a:alpha val="50000"/>
              </a:srgbClr>
            </a:outerShdw>
          </a:effectLst>
        </p:spPr>
      </p:pic>
      <p:pic>
        <p:nvPicPr>
          <p:cNvPr id="286" name="Google Shape;286;p38"/>
          <p:cNvPicPr preferRelativeResize="0"/>
          <p:nvPr/>
        </p:nvPicPr>
        <p:blipFill>
          <a:blip r:embed="rId7">
            <a:alphaModFix/>
          </a:blip>
          <a:stretch>
            <a:fillRect/>
          </a:stretch>
        </p:blipFill>
        <p:spPr>
          <a:xfrm>
            <a:off x="5027994" y="3532127"/>
            <a:ext cx="1165842" cy="1232625"/>
          </a:xfrm>
          <a:prstGeom prst="rect">
            <a:avLst/>
          </a:prstGeom>
          <a:noFill/>
          <a:ln>
            <a:noFill/>
          </a:ln>
          <a:effectLst>
            <a:outerShdw blurRad="57150" rotWithShape="0" algn="bl" dir="5400000" dist="19050">
              <a:srgbClr val="000000">
                <a:alpha val="50000"/>
              </a:srgbClr>
            </a:outerShdw>
          </a:effectLst>
        </p:spPr>
      </p:pic>
      <p:pic>
        <p:nvPicPr>
          <p:cNvPr id="287" name="Google Shape;287;p38"/>
          <p:cNvPicPr preferRelativeResize="0"/>
          <p:nvPr/>
        </p:nvPicPr>
        <p:blipFill rotWithShape="1">
          <a:blip r:embed="rId8">
            <a:alphaModFix/>
          </a:blip>
          <a:srcRect b="57077" l="0" r="0" t="0"/>
          <a:stretch/>
        </p:blipFill>
        <p:spPr>
          <a:xfrm>
            <a:off x="8003298" y="352325"/>
            <a:ext cx="851200" cy="182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575725" y="585175"/>
            <a:ext cx="6536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What are the problems we are trying to solve for food catering services?</a:t>
            </a:r>
            <a:endParaRPr b="1" sz="1100"/>
          </a:p>
        </p:txBody>
      </p:sp>
      <p:sp>
        <p:nvSpPr>
          <p:cNvPr id="293" name="Google Shape;293;p39"/>
          <p:cNvSpPr txBox="1"/>
          <p:nvPr>
            <p:ph idx="1" type="body"/>
          </p:nvPr>
        </p:nvSpPr>
        <p:spPr>
          <a:xfrm>
            <a:off x="505900" y="1558925"/>
            <a:ext cx="7923000" cy="17634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 sz="2000">
                <a:solidFill>
                  <a:schemeClr val="dk1"/>
                </a:solidFill>
              </a:rPr>
              <a:t>Lack of effective digital marketing for food catering services.  </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294" name="Google Shape;294;p39"/>
          <p:cNvPicPr preferRelativeResize="0"/>
          <p:nvPr/>
        </p:nvPicPr>
        <p:blipFill rotWithShape="1">
          <a:blip r:embed="rId3">
            <a:alphaModFix/>
          </a:blip>
          <a:srcRect b="57077" l="0" r="0" t="0"/>
          <a:stretch/>
        </p:blipFill>
        <p:spPr>
          <a:xfrm>
            <a:off x="8003298" y="352325"/>
            <a:ext cx="851200" cy="182674"/>
          </a:xfrm>
          <a:prstGeom prst="rect">
            <a:avLst/>
          </a:prstGeom>
          <a:noFill/>
          <a:ln>
            <a:noFill/>
          </a:ln>
        </p:spPr>
      </p:pic>
      <p:sp>
        <p:nvSpPr>
          <p:cNvPr id="295" name="Google Shape;295;p39"/>
          <p:cNvSpPr txBox="1"/>
          <p:nvPr>
            <p:ph idx="1" type="body"/>
          </p:nvPr>
        </p:nvSpPr>
        <p:spPr>
          <a:xfrm>
            <a:off x="505900" y="2432600"/>
            <a:ext cx="7923000" cy="1763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Absence of a platform specifically designed for transactions involving food catering services.</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1543850" y="2436175"/>
            <a:ext cx="1744500" cy="3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FACEBOOK</a:t>
            </a:r>
            <a:endParaRPr b="1" sz="700"/>
          </a:p>
        </p:txBody>
      </p:sp>
      <p:pic>
        <p:nvPicPr>
          <p:cNvPr id="301" name="Google Shape;301;p40"/>
          <p:cNvPicPr preferRelativeResize="0"/>
          <p:nvPr/>
        </p:nvPicPr>
        <p:blipFill>
          <a:blip r:embed="rId3">
            <a:alphaModFix/>
          </a:blip>
          <a:stretch>
            <a:fillRect/>
          </a:stretch>
        </p:blipFill>
        <p:spPr>
          <a:xfrm>
            <a:off x="1595275" y="720625"/>
            <a:ext cx="1641650" cy="1641650"/>
          </a:xfrm>
          <a:prstGeom prst="rect">
            <a:avLst/>
          </a:prstGeom>
          <a:noFill/>
          <a:ln>
            <a:noFill/>
          </a:ln>
          <a:effectLst>
            <a:outerShdw blurRad="57150" rotWithShape="0" algn="bl" dir="5400000" dist="19050">
              <a:srgbClr val="000000">
                <a:alpha val="50000"/>
              </a:srgbClr>
            </a:outerShdw>
          </a:effectLst>
        </p:spPr>
      </p:pic>
      <p:pic>
        <p:nvPicPr>
          <p:cNvPr id="302" name="Google Shape;302;p40"/>
          <p:cNvPicPr preferRelativeResize="0"/>
          <p:nvPr/>
        </p:nvPicPr>
        <p:blipFill>
          <a:blip r:embed="rId4">
            <a:alphaModFix/>
          </a:blip>
          <a:stretch>
            <a:fillRect/>
          </a:stretch>
        </p:blipFill>
        <p:spPr>
          <a:xfrm>
            <a:off x="6068150" y="720625"/>
            <a:ext cx="1641650" cy="1640036"/>
          </a:xfrm>
          <a:prstGeom prst="rect">
            <a:avLst/>
          </a:prstGeom>
          <a:noFill/>
          <a:ln>
            <a:noFill/>
          </a:ln>
          <a:effectLst>
            <a:outerShdw blurRad="57150" rotWithShape="0" algn="bl" dir="5400000" dist="19050">
              <a:srgbClr val="000000">
                <a:alpha val="50000"/>
              </a:srgbClr>
            </a:outerShdw>
          </a:effectLst>
        </p:spPr>
      </p:pic>
      <p:sp>
        <p:nvSpPr>
          <p:cNvPr id="303" name="Google Shape;303;p40"/>
          <p:cNvSpPr txBox="1"/>
          <p:nvPr>
            <p:ph type="title"/>
          </p:nvPr>
        </p:nvSpPr>
        <p:spPr>
          <a:xfrm>
            <a:off x="5985075" y="2436175"/>
            <a:ext cx="1807800" cy="3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INSTAGRAM</a:t>
            </a:r>
            <a:endParaRPr b="1" sz="2000"/>
          </a:p>
        </p:txBody>
      </p:sp>
      <p:sp>
        <p:nvSpPr>
          <p:cNvPr id="304" name="Google Shape;304;p40"/>
          <p:cNvSpPr txBox="1"/>
          <p:nvPr>
            <p:ph type="title"/>
          </p:nvPr>
        </p:nvSpPr>
        <p:spPr>
          <a:xfrm>
            <a:off x="2500050" y="3963625"/>
            <a:ext cx="4143900" cy="3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000"/>
          </a:p>
          <a:p>
            <a:pPr indent="0" lvl="0" marL="0" rtl="0" algn="ctr">
              <a:spcBef>
                <a:spcPts val="0"/>
              </a:spcBef>
              <a:spcAft>
                <a:spcPts val="0"/>
              </a:spcAft>
              <a:buNone/>
            </a:pPr>
            <a:r>
              <a:rPr b="1" lang="en" sz="2000"/>
              <a:t>GENERALIZED </a:t>
            </a:r>
            <a:endParaRPr b="1" sz="2000"/>
          </a:p>
          <a:p>
            <a:pPr indent="0" lvl="0" marL="0" rtl="0" algn="ctr">
              <a:spcBef>
                <a:spcPts val="0"/>
              </a:spcBef>
              <a:spcAft>
                <a:spcPts val="0"/>
              </a:spcAft>
              <a:buNone/>
            </a:pPr>
            <a:r>
              <a:rPr b="1" lang="en" sz="2000"/>
              <a:t>MARKETING FUNCTIONS</a:t>
            </a:r>
            <a:endParaRPr b="1" sz="700"/>
          </a:p>
        </p:txBody>
      </p:sp>
      <p:cxnSp>
        <p:nvCxnSpPr>
          <p:cNvPr id="305" name="Google Shape;305;p40"/>
          <p:cNvCxnSpPr>
            <a:stCxn id="300" idx="2"/>
            <a:endCxn id="304" idx="0"/>
          </p:cNvCxnSpPr>
          <p:nvPr/>
        </p:nvCxnSpPr>
        <p:spPr>
          <a:xfrm flipH="1" rot="-5400000">
            <a:off x="2888150" y="2280025"/>
            <a:ext cx="1211700" cy="21558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306" name="Google Shape;306;p40"/>
          <p:cNvCxnSpPr>
            <a:stCxn id="300" idx="2"/>
            <a:endCxn id="304" idx="0"/>
          </p:cNvCxnSpPr>
          <p:nvPr/>
        </p:nvCxnSpPr>
        <p:spPr>
          <a:xfrm flipH="1" rot="-5400000">
            <a:off x="2888150" y="2280025"/>
            <a:ext cx="1211700" cy="2155800"/>
          </a:xfrm>
          <a:prstGeom prst="curvedConnector3">
            <a:avLst>
              <a:gd fmla="val 49994" name="adj1"/>
            </a:avLst>
          </a:prstGeom>
          <a:noFill/>
          <a:ln cap="flat" cmpd="sng" w="38100">
            <a:solidFill>
              <a:schemeClr val="dk1"/>
            </a:solidFill>
            <a:prstDash val="solid"/>
            <a:round/>
            <a:headEnd len="med" w="med" type="diamond"/>
            <a:tailEnd len="med" w="med" type="none"/>
          </a:ln>
        </p:spPr>
      </p:cxnSp>
      <p:cxnSp>
        <p:nvCxnSpPr>
          <p:cNvPr id="307" name="Google Shape;307;p40"/>
          <p:cNvCxnSpPr>
            <a:stCxn id="303" idx="2"/>
            <a:endCxn id="304" idx="0"/>
          </p:cNvCxnSpPr>
          <p:nvPr/>
        </p:nvCxnSpPr>
        <p:spPr>
          <a:xfrm rot="5400000">
            <a:off x="5124675" y="2199475"/>
            <a:ext cx="1211700" cy="2316900"/>
          </a:xfrm>
          <a:prstGeom prst="curvedConnector3">
            <a:avLst>
              <a:gd fmla="val 49994" name="adj1"/>
            </a:avLst>
          </a:prstGeom>
          <a:noFill/>
          <a:ln cap="flat" cmpd="sng" w="38100">
            <a:solidFill>
              <a:schemeClr val="dk1"/>
            </a:solidFill>
            <a:prstDash val="solid"/>
            <a:round/>
            <a:headEnd len="med" w="med" type="diamond"/>
            <a:tailEnd len="med" w="med" type="none"/>
          </a:ln>
        </p:spPr>
      </p:cxnSp>
      <p:pic>
        <p:nvPicPr>
          <p:cNvPr id="308" name="Google Shape;308;p40"/>
          <p:cNvPicPr preferRelativeResize="0"/>
          <p:nvPr/>
        </p:nvPicPr>
        <p:blipFill rotWithShape="1">
          <a:blip r:embed="rId5">
            <a:alphaModFix/>
          </a:blip>
          <a:srcRect b="57077" l="0" r="0" t="0"/>
          <a:stretch/>
        </p:blipFill>
        <p:spPr>
          <a:xfrm>
            <a:off x="8003298" y="352325"/>
            <a:ext cx="851200" cy="182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1"/>
          <p:cNvPicPr preferRelativeResize="0"/>
          <p:nvPr/>
        </p:nvPicPr>
        <p:blipFill>
          <a:blip r:embed="rId3">
            <a:alphaModFix/>
          </a:blip>
          <a:stretch>
            <a:fillRect/>
          </a:stretch>
        </p:blipFill>
        <p:spPr>
          <a:xfrm>
            <a:off x="5000233" y="780852"/>
            <a:ext cx="2711058" cy="2711073"/>
          </a:xfrm>
          <a:prstGeom prst="rect">
            <a:avLst/>
          </a:prstGeom>
          <a:noFill/>
          <a:ln>
            <a:noFill/>
          </a:ln>
        </p:spPr>
      </p:pic>
      <p:sp>
        <p:nvSpPr>
          <p:cNvPr id="314" name="Google Shape;314;p41"/>
          <p:cNvSpPr txBox="1"/>
          <p:nvPr/>
        </p:nvSpPr>
        <p:spPr>
          <a:xfrm>
            <a:off x="4607050" y="3639343"/>
            <a:ext cx="34974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Montserrat"/>
                <a:ea typeface="Montserrat"/>
                <a:cs typeface="Montserrat"/>
                <a:sym typeface="Montserrat"/>
              </a:rPr>
              <a:t>E-Cater Mo!</a:t>
            </a:r>
            <a:endParaRPr b="1" sz="2200">
              <a:latin typeface="Montserrat"/>
              <a:ea typeface="Montserrat"/>
              <a:cs typeface="Montserrat"/>
              <a:sym typeface="Montserrat"/>
            </a:endParaRPr>
          </a:p>
        </p:txBody>
      </p:sp>
      <p:pic>
        <p:nvPicPr>
          <p:cNvPr id="315" name="Google Shape;315;p41"/>
          <p:cNvPicPr preferRelativeResize="0"/>
          <p:nvPr/>
        </p:nvPicPr>
        <p:blipFill rotWithShape="1">
          <a:blip r:embed="rId4">
            <a:alphaModFix/>
          </a:blip>
          <a:srcRect b="57077" l="0" r="0" t="0"/>
          <a:stretch/>
        </p:blipFill>
        <p:spPr>
          <a:xfrm>
            <a:off x="8003298" y="352325"/>
            <a:ext cx="851200" cy="182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essional Baking Workshop by Slidesgo">
  <a:themeElements>
    <a:clrScheme name="Simple Light">
      <a:dk1>
        <a:srgbClr val="333333"/>
      </a:dk1>
      <a:lt1>
        <a:srgbClr val="FFFFFF"/>
      </a:lt1>
      <a:dk2>
        <a:srgbClr val="DDD0C3"/>
      </a:dk2>
      <a:lt2>
        <a:srgbClr val="FEF9F3"/>
      </a:lt2>
      <a:accent1>
        <a:srgbClr val="AD9D9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